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01A96CBB-F25B-4C72-9D86-4CCA933EDA3C}"/>
              </a:ext>
            </a:extLst>
          </p:cNvPr>
          <p:cNvSpPr>
            <a:spLocks/>
          </p:cNvSpPr>
          <p:nvPr/>
        </p:nvSpPr>
        <p:spPr bwMode="auto">
          <a:xfrm>
            <a:off x="752475" y="1799960"/>
            <a:ext cx="2647950" cy="800365"/>
          </a:xfrm>
          <a:custGeom>
            <a:avLst/>
            <a:gdLst>
              <a:gd name="T0" fmla="*/ 416 w 2081"/>
              <a:gd name="T1" fmla="*/ 574 h 629"/>
              <a:gd name="T2" fmla="*/ 397 w 2081"/>
              <a:gd name="T3" fmla="*/ 615 h 629"/>
              <a:gd name="T4" fmla="*/ 339 w 2081"/>
              <a:gd name="T5" fmla="*/ 628 h 629"/>
              <a:gd name="T6" fmla="*/ 308 w 2081"/>
              <a:gd name="T7" fmla="*/ 612 h 629"/>
              <a:gd name="T8" fmla="*/ 296 w 2081"/>
              <a:gd name="T9" fmla="*/ 579 h 629"/>
              <a:gd name="T10" fmla="*/ 312 w 2081"/>
              <a:gd name="T11" fmla="*/ 552 h 629"/>
              <a:gd name="T12" fmla="*/ 370 w 2081"/>
              <a:gd name="T13" fmla="*/ 488 h 629"/>
              <a:gd name="T14" fmla="*/ 304 w 2081"/>
              <a:gd name="T15" fmla="*/ 472 h 629"/>
              <a:gd name="T16" fmla="*/ 235 w 2081"/>
              <a:gd name="T17" fmla="*/ 464 h 629"/>
              <a:gd name="T18" fmla="*/ 48 w 2081"/>
              <a:gd name="T19" fmla="*/ 481 h 629"/>
              <a:gd name="T20" fmla="*/ 13 w 2081"/>
              <a:gd name="T21" fmla="*/ 478 h 629"/>
              <a:gd name="T22" fmla="*/ 14 w 2081"/>
              <a:gd name="T23" fmla="*/ 455 h 629"/>
              <a:gd name="T24" fmla="*/ 5 w 2081"/>
              <a:gd name="T25" fmla="*/ 444 h 629"/>
              <a:gd name="T26" fmla="*/ 7 w 2081"/>
              <a:gd name="T27" fmla="*/ 417 h 629"/>
              <a:gd name="T28" fmla="*/ 121 w 2081"/>
              <a:gd name="T29" fmla="*/ 391 h 629"/>
              <a:gd name="T30" fmla="*/ 292 w 2081"/>
              <a:gd name="T31" fmla="*/ 341 h 629"/>
              <a:gd name="T32" fmla="*/ 501 w 2081"/>
              <a:gd name="T33" fmla="*/ 245 h 629"/>
              <a:gd name="T34" fmla="*/ 587 w 2081"/>
              <a:gd name="T35" fmla="*/ 202 h 629"/>
              <a:gd name="T36" fmla="*/ 932 w 2081"/>
              <a:gd name="T37" fmla="*/ 109 h 629"/>
              <a:gd name="T38" fmla="*/ 1178 w 2081"/>
              <a:gd name="T39" fmla="*/ 67 h 629"/>
              <a:gd name="T40" fmla="*/ 1401 w 2081"/>
              <a:gd name="T41" fmla="*/ 65 h 629"/>
              <a:gd name="T42" fmla="*/ 1574 w 2081"/>
              <a:gd name="T43" fmla="*/ 63 h 629"/>
              <a:gd name="T44" fmla="*/ 1711 w 2081"/>
              <a:gd name="T45" fmla="*/ 8 h 629"/>
              <a:gd name="T46" fmla="*/ 1771 w 2081"/>
              <a:gd name="T47" fmla="*/ 0 h 629"/>
              <a:gd name="T48" fmla="*/ 1806 w 2081"/>
              <a:gd name="T49" fmla="*/ 31 h 629"/>
              <a:gd name="T50" fmla="*/ 1806 w 2081"/>
              <a:gd name="T51" fmla="*/ 96 h 629"/>
              <a:gd name="T52" fmla="*/ 1790 w 2081"/>
              <a:gd name="T53" fmla="*/ 124 h 629"/>
              <a:gd name="T54" fmla="*/ 1700 w 2081"/>
              <a:gd name="T55" fmla="*/ 145 h 629"/>
              <a:gd name="T56" fmla="*/ 1753 w 2081"/>
              <a:gd name="T57" fmla="*/ 166 h 629"/>
              <a:gd name="T58" fmla="*/ 1837 w 2081"/>
              <a:gd name="T59" fmla="*/ 181 h 629"/>
              <a:gd name="T60" fmla="*/ 1947 w 2081"/>
              <a:gd name="T61" fmla="*/ 180 h 629"/>
              <a:gd name="T62" fmla="*/ 2018 w 2081"/>
              <a:gd name="T63" fmla="*/ 199 h 629"/>
              <a:gd name="T64" fmla="*/ 2072 w 2081"/>
              <a:gd name="T65" fmla="*/ 231 h 629"/>
              <a:gd name="T66" fmla="*/ 2081 w 2081"/>
              <a:gd name="T67" fmla="*/ 269 h 629"/>
              <a:gd name="T68" fmla="*/ 2062 w 2081"/>
              <a:gd name="T69" fmla="*/ 279 h 629"/>
              <a:gd name="T70" fmla="*/ 2006 w 2081"/>
              <a:gd name="T71" fmla="*/ 285 h 629"/>
              <a:gd name="T72" fmla="*/ 1944 w 2081"/>
              <a:gd name="T73" fmla="*/ 317 h 629"/>
              <a:gd name="T74" fmla="*/ 1896 w 2081"/>
              <a:gd name="T75" fmla="*/ 345 h 629"/>
              <a:gd name="T76" fmla="*/ 1881 w 2081"/>
              <a:gd name="T77" fmla="*/ 389 h 629"/>
              <a:gd name="T78" fmla="*/ 1863 w 2081"/>
              <a:gd name="T79" fmla="*/ 431 h 629"/>
              <a:gd name="T80" fmla="*/ 1845 w 2081"/>
              <a:gd name="T81" fmla="*/ 426 h 629"/>
              <a:gd name="T82" fmla="*/ 1781 w 2081"/>
              <a:gd name="T83" fmla="*/ 382 h 629"/>
              <a:gd name="T84" fmla="*/ 1724 w 2081"/>
              <a:gd name="T85" fmla="*/ 354 h 629"/>
              <a:gd name="T86" fmla="*/ 1726 w 2081"/>
              <a:gd name="T87" fmla="*/ 365 h 629"/>
              <a:gd name="T88" fmla="*/ 1716 w 2081"/>
              <a:gd name="T89" fmla="*/ 385 h 629"/>
              <a:gd name="T90" fmla="*/ 1644 w 2081"/>
              <a:gd name="T91" fmla="*/ 396 h 629"/>
              <a:gd name="T92" fmla="*/ 1548 w 2081"/>
              <a:gd name="T93" fmla="*/ 388 h 629"/>
              <a:gd name="T94" fmla="*/ 1482 w 2081"/>
              <a:gd name="T95" fmla="*/ 368 h 629"/>
              <a:gd name="T96" fmla="*/ 1463 w 2081"/>
              <a:gd name="T97" fmla="*/ 361 h 629"/>
              <a:gd name="T98" fmla="*/ 1389 w 2081"/>
              <a:gd name="T99" fmla="*/ 384 h 629"/>
              <a:gd name="T100" fmla="*/ 1373 w 2081"/>
              <a:gd name="T101" fmla="*/ 413 h 629"/>
              <a:gd name="T102" fmla="*/ 1303 w 2081"/>
              <a:gd name="T103" fmla="*/ 431 h 629"/>
              <a:gd name="T104" fmla="*/ 1159 w 2081"/>
              <a:gd name="T105" fmla="*/ 421 h 629"/>
              <a:gd name="T106" fmla="*/ 938 w 2081"/>
              <a:gd name="T107" fmla="*/ 456 h 629"/>
              <a:gd name="T108" fmla="*/ 681 w 2081"/>
              <a:gd name="T109" fmla="*/ 497 h 629"/>
              <a:gd name="T110" fmla="*/ 631 w 2081"/>
              <a:gd name="T111" fmla="*/ 549 h 629"/>
              <a:gd name="T112" fmla="*/ 669 w 2081"/>
              <a:gd name="T113" fmla="*/ 607 h 629"/>
              <a:gd name="T114" fmla="*/ 661 w 2081"/>
              <a:gd name="T115" fmla="*/ 623 h 629"/>
              <a:gd name="T116" fmla="*/ 585 w 2081"/>
              <a:gd name="T117" fmla="*/ 624 h 629"/>
              <a:gd name="T118" fmla="*/ 560 w 2081"/>
              <a:gd name="T119" fmla="*/ 609 h 629"/>
              <a:gd name="T120" fmla="*/ 549 w 2081"/>
              <a:gd name="T121" fmla="*/ 558 h 629"/>
              <a:gd name="T122" fmla="*/ 538 w 2081"/>
              <a:gd name="T123" fmla="*/ 515 h 629"/>
              <a:gd name="T124" fmla="*/ 519 w 2081"/>
              <a:gd name="T125" fmla="*/ 505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81" h="629">
                <a:moveTo>
                  <a:pt x="436" y="502"/>
                </a:moveTo>
                <a:lnTo>
                  <a:pt x="436" y="502"/>
                </a:lnTo>
                <a:lnTo>
                  <a:pt x="432" y="517"/>
                </a:lnTo>
                <a:lnTo>
                  <a:pt x="422" y="554"/>
                </a:lnTo>
                <a:lnTo>
                  <a:pt x="416" y="574"/>
                </a:lnTo>
                <a:lnTo>
                  <a:pt x="410" y="593"/>
                </a:lnTo>
                <a:lnTo>
                  <a:pt x="403" y="607"/>
                </a:lnTo>
                <a:lnTo>
                  <a:pt x="401" y="612"/>
                </a:lnTo>
                <a:lnTo>
                  <a:pt x="397" y="615"/>
                </a:lnTo>
                <a:lnTo>
                  <a:pt x="397" y="615"/>
                </a:lnTo>
                <a:lnTo>
                  <a:pt x="391" y="620"/>
                </a:lnTo>
                <a:lnTo>
                  <a:pt x="379" y="624"/>
                </a:lnTo>
                <a:lnTo>
                  <a:pt x="367" y="626"/>
                </a:lnTo>
                <a:lnTo>
                  <a:pt x="353" y="628"/>
                </a:lnTo>
                <a:lnTo>
                  <a:pt x="339" y="628"/>
                </a:lnTo>
                <a:lnTo>
                  <a:pt x="325" y="625"/>
                </a:lnTo>
                <a:lnTo>
                  <a:pt x="320" y="623"/>
                </a:lnTo>
                <a:lnTo>
                  <a:pt x="315" y="620"/>
                </a:lnTo>
                <a:lnTo>
                  <a:pt x="311" y="616"/>
                </a:lnTo>
                <a:lnTo>
                  <a:pt x="308" y="612"/>
                </a:lnTo>
                <a:lnTo>
                  <a:pt x="308" y="612"/>
                </a:lnTo>
                <a:lnTo>
                  <a:pt x="299" y="596"/>
                </a:lnTo>
                <a:lnTo>
                  <a:pt x="297" y="591"/>
                </a:lnTo>
                <a:lnTo>
                  <a:pt x="296" y="584"/>
                </a:lnTo>
                <a:lnTo>
                  <a:pt x="296" y="579"/>
                </a:lnTo>
                <a:lnTo>
                  <a:pt x="297" y="574"/>
                </a:lnTo>
                <a:lnTo>
                  <a:pt x="301" y="568"/>
                </a:lnTo>
                <a:lnTo>
                  <a:pt x="304" y="560"/>
                </a:lnTo>
                <a:lnTo>
                  <a:pt x="304" y="560"/>
                </a:lnTo>
                <a:lnTo>
                  <a:pt x="312" y="552"/>
                </a:lnTo>
                <a:lnTo>
                  <a:pt x="322" y="541"/>
                </a:lnTo>
                <a:lnTo>
                  <a:pt x="346" y="517"/>
                </a:lnTo>
                <a:lnTo>
                  <a:pt x="365" y="497"/>
                </a:lnTo>
                <a:lnTo>
                  <a:pt x="370" y="491"/>
                </a:lnTo>
                <a:lnTo>
                  <a:pt x="370" y="488"/>
                </a:lnTo>
                <a:lnTo>
                  <a:pt x="369" y="487"/>
                </a:lnTo>
                <a:lnTo>
                  <a:pt x="369" y="487"/>
                </a:lnTo>
                <a:lnTo>
                  <a:pt x="356" y="484"/>
                </a:lnTo>
                <a:lnTo>
                  <a:pt x="335" y="478"/>
                </a:lnTo>
                <a:lnTo>
                  <a:pt x="304" y="472"/>
                </a:lnTo>
                <a:lnTo>
                  <a:pt x="285" y="468"/>
                </a:lnTo>
                <a:lnTo>
                  <a:pt x="263" y="465"/>
                </a:lnTo>
                <a:lnTo>
                  <a:pt x="263" y="465"/>
                </a:lnTo>
                <a:lnTo>
                  <a:pt x="250" y="464"/>
                </a:lnTo>
                <a:lnTo>
                  <a:pt x="235" y="464"/>
                </a:lnTo>
                <a:lnTo>
                  <a:pt x="199" y="465"/>
                </a:lnTo>
                <a:lnTo>
                  <a:pt x="160" y="469"/>
                </a:lnTo>
                <a:lnTo>
                  <a:pt x="119" y="474"/>
                </a:lnTo>
                <a:lnTo>
                  <a:pt x="80" y="478"/>
                </a:lnTo>
                <a:lnTo>
                  <a:pt x="48" y="481"/>
                </a:lnTo>
                <a:lnTo>
                  <a:pt x="35" y="482"/>
                </a:lnTo>
                <a:lnTo>
                  <a:pt x="24" y="481"/>
                </a:lnTo>
                <a:lnTo>
                  <a:pt x="17" y="479"/>
                </a:lnTo>
                <a:lnTo>
                  <a:pt x="13" y="478"/>
                </a:lnTo>
                <a:lnTo>
                  <a:pt x="13" y="478"/>
                </a:lnTo>
                <a:lnTo>
                  <a:pt x="10" y="473"/>
                </a:lnTo>
                <a:lnTo>
                  <a:pt x="9" y="468"/>
                </a:lnTo>
                <a:lnTo>
                  <a:pt x="9" y="464"/>
                </a:lnTo>
                <a:lnTo>
                  <a:pt x="10" y="460"/>
                </a:lnTo>
                <a:lnTo>
                  <a:pt x="14" y="455"/>
                </a:lnTo>
                <a:lnTo>
                  <a:pt x="14" y="453"/>
                </a:lnTo>
                <a:lnTo>
                  <a:pt x="13" y="453"/>
                </a:lnTo>
                <a:lnTo>
                  <a:pt x="13" y="453"/>
                </a:lnTo>
                <a:lnTo>
                  <a:pt x="8" y="448"/>
                </a:lnTo>
                <a:lnTo>
                  <a:pt x="5" y="444"/>
                </a:lnTo>
                <a:lnTo>
                  <a:pt x="3" y="439"/>
                </a:lnTo>
                <a:lnTo>
                  <a:pt x="0" y="434"/>
                </a:lnTo>
                <a:lnTo>
                  <a:pt x="0" y="427"/>
                </a:lnTo>
                <a:lnTo>
                  <a:pt x="3" y="422"/>
                </a:lnTo>
                <a:lnTo>
                  <a:pt x="7" y="417"/>
                </a:lnTo>
                <a:lnTo>
                  <a:pt x="7" y="417"/>
                </a:lnTo>
                <a:lnTo>
                  <a:pt x="14" y="412"/>
                </a:lnTo>
                <a:lnTo>
                  <a:pt x="27" y="410"/>
                </a:lnTo>
                <a:lnTo>
                  <a:pt x="64" y="402"/>
                </a:lnTo>
                <a:lnTo>
                  <a:pt x="121" y="391"/>
                </a:lnTo>
                <a:lnTo>
                  <a:pt x="157" y="383"/>
                </a:lnTo>
                <a:lnTo>
                  <a:pt x="199" y="372"/>
                </a:lnTo>
                <a:lnTo>
                  <a:pt x="199" y="372"/>
                </a:lnTo>
                <a:lnTo>
                  <a:pt x="245" y="359"/>
                </a:lnTo>
                <a:lnTo>
                  <a:pt x="292" y="341"/>
                </a:lnTo>
                <a:lnTo>
                  <a:pt x="339" y="323"/>
                </a:lnTo>
                <a:lnTo>
                  <a:pt x="386" y="303"/>
                </a:lnTo>
                <a:lnTo>
                  <a:pt x="427" y="283"/>
                </a:lnTo>
                <a:lnTo>
                  <a:pt x="467" y="262"/>
                </a:lnTo>
                <a:lnTo>
                  <a:pt x="501" y="245"/>
                </a:lnTo>
                <a:lnTo>
                  <a:pt x="529" y="228"/>
                </a:lnTo>
                <a:lnTo>
                  <a:pt x="529" y="228"/>
                </a:lnTo>
                <a:lnTo>
                  <a:pt x="544" y="219"/>
                </a:lnTo>
                <a:lnTo>
                  <a:pt x="563" y="212"/>
                </a:lnTo>
                <a:lnTo>
                  <a:pt x="587" y="202"/>
                </a:lnTo>
                <a:lnTo>
                  <a:pt x="616" y="193"/>
                </a:lnTo>
                <a:lnTo>
                  <a:pt x="683" y="171"/>
                </a:lnTo>
                <a:lnTo>
                  <a:pt x="761" y="150"/>
                </a:lnTo>
                <a:lnTo>
                  <a:pt x="844" y="129"/>
                </a:lnTo>
                <a:lnTo>
                  <a:pt x="932" y="109"/>
                </a:lnTo>
                <a:lnTo>
                  <a:pt x="1018" y="91"/>
                </a:lnTo>
                <a:lnTo>
                  <a:pt x="1099" y="77"/>
                </a:lnTo>
                <a:lnTo>
                  <a:pt x="1099" y="77"/>
                </a:lnTo>
                <a:lnTo>
                  <a:pt x="1138" y="72"/>
                </a:lnTo>
                <a:lnTo>
                  <a:pt x="1178" y="67"/>
                </a:lnTo>
                <a:lnTo>
                  <a:pt x="1217" y="65"/>
                </a:lnTo>
                <a:lnTo>
                  <a:pt x="1256" y="63"/>
                </a:lnTo>
                <a:lnTo>
                  <a:pt x="1294" y="62"/>
                </a:lnTo>
                <a:lnTo>
                  <a:pt x="1331" y="62"/>
                </a:lnTo>
                <a:lnTo>
                  <a:pt x="1401" y="65"/>
                </a:lnTo>
                <a:lnTo>
                  <a:pt x="1460" y="69"/>
                </a:lnTo>
                <a:lnTo>
                  <a:pt x="1506" y="72"/>
                </a:lnTo>
                <a:lnTo>
                  <a:pt x="1548" y="77"/>
                </a:lnTo>
                <a:lnTo>
                  <a:pt x="1548" y="77"/>
                </a:lnTo>
                <a:lnTo>
                  <a:pt x="1574" y="63"/>
                </a:lnTo>
                <a:lnTo>
                  <a:pt x="1602" y="50"/>
                </a:lnTo>
                <a:lnTo>
                  <a:pt x="1636" y="34"/>
                </a:lnTo>
                <a:lnTo>
                  <a:pt x="1674" y="20"/>
                </a:lnTo>
                <a:lnTo>
                  <a:pt x="1693" y="14"/>
                </a:lnTo>
                <a:lnTo>
                  <a:pt x="1711" y="8"/>
                </a:lnTo>
                <a:lnTo>
                  <a:pt x="1729" y="4"/>
                </a:lnTo>
                <a:lnTo>
                  <a:pt x="1744" y="0"/>
                </a:lnTo>
                <a:lnTo>
                  <a:pt x="1759" y="0"/>
                </a:lnTo>
                <a:lnTo>
                  <a:pt x="1771" y="0"/>
                </a:lnTo>
                <a:lnTo>
                  <a:pt x="1771" y="0"/>
                </a:lnTo>
                <a:lnTo>
                  <a:pt x="1781" y="4"/>
                </a:lnTo>
                <a:lnTo>
                  <a:pt x="1790" y="8"/>
                </a:lnTo>
                <a:lnTo>
                  <a:pt x="1796" y="14"/>
                </a:lnTo>
                <a:lnTo>
                  <a:pt x="1802" y="22"/>
                </a:lnTo>
                <a:lnTo>
                  <a:pt x="1806" y="31"/>
                </a:lnTo>
                <a:lnTo>
                  <a:pt x="1809" y="39"/>
                </a:lnTo>
                <a:lnTo>
                  <a:pt x="1810" y="48"/>
                </a:lnTo>
                <a:lnTo>
                  <a:pt x="1810" y="58"/>
                </a:lnTo>
                <a:lnTo>
                  <a:pt x="1809" y="79"/>
                </a:lnTo>
                <a:lnTo>
                  <a:pt x="1806" y="96"/>
                </a:lnTo>
                <a:lnTo>
                  <a:pt x="1801" y="110"/>
                </a:lnTo>
                <a:lnTo>
                  <a:pt x="1797" y="119"/>
                </a:lnTo>
                <a:lnTo>
                  <a:pt x="1797" y="119"/>
                </a:lnTo>
                <a:lnTo>
                  <a:pt x="1794" y="122"/>
                </a:lnTo>
                <a:lnTo>
                  <a:pt x="1790" y="124"/>
                </a:lnTo>
                <a:lnTo>
                  <a:pt x="1777" y="129"/>
                </a:lnTo>
                <a:lnTo>
                  <a:pt x="1761" y="134"/>
                </a:lnTo>
                <a:lnTo>
                  <a:pt x="1743" y="138"/>
                </a:lnTo>
                <a:lnTo>
                  <a:pt x="1710" y="145"/>
                </a:lnTo>
                <a:lnTo>
                  <a:pt x="1700" y="145"/>
                </a:lnTo>
                <a:lnTo>
                  <a:pt x="1695" y="145"/>
                </a:lnTo>
                <a:lnTo>
                  <a:pt x="1695" y="145"/>
                </a:lnTo>
                <a:lnTo>
                  <a:pt x="1705" y="148"/>
                </a:lnTo>
                <a:lnTo>
                  <a:pt x="1734" y="160"/>
                </a:lnTo>
                <a:lnTo>
                  <a:pt x="1753" y="166"/>
                </a:lnTo>
                <a:lnTo>
                  <a:pt x="1773" y="172"/>
                </a:lnTo>
                <a:lnTo>
                  <a:pt x="1795" y="176"/>
                </a:lnTo>
                <a:lnTo>
                  <a:pt x="1816" y="180"/>
                </a:lnTo>
                <a:lnTo>
                  <a:pt x="1816" y="180"/>
                </a:lnTo>
                <a:lnTo>
                  <a:pt x="1837" y="181"/>
                </a:lnTo>
                <a:lnTo>
                  <a:pt x="1856" y="181"/>
                </a:lnTo>
                <a:lnTo>
                  <a:pt x="1891" y="180"/>
                </a:lnTo>
                <a:lnTo>
                  <a:pt x="1923" y="179"/>
                </a:lnTo>
                <a:lnTo>
                  <a:pt x="1935" y="179"/>
                </a:lnTo>
                <a:lnTo>
                  <a:pt x="1947" y="180"/>
                </a:lnTo>
                <a:lnTo>
                  <a:pt x="1947" y="180"/>
                </a:lnTo>
                <a:lnTo>
                  <a:pt x="1961" y="183"/>
                </a:lnTo>
                <a:lnTo>
                  <a:pt x="1979" y="186"/>
                </a:lnTo>
                <a:lnTo>
                  <a:pt x="1998" y="193"/>
                </a:lnTo>
                <a:lnTo>
                  <a:pt x="2018" y="199"/>
                </a:lnTo>
                <a:lnTo>
                  <a:pt x="2037" y="207"/>
                </a:lnTo>
                <a:lnTo>
                  <a:pt x="2055" y="216"/>
                </a:lnTo>
                <a:lnTo>
                  <a:pt x="2066" y="223"/>
                </a:lnTo>
                <a:lnTo>
                  <a:pt x="2070" y="227"/>
                </a:lnTo>
                <a:lnTo>
                  <a:pt x="2072" y="231"/>
                </a:lnTo>
                <a:lnTo>
                  <a:pt x="2072" y="231"/>
                </a:lnTo>
                <a:lnTo>
                  <a:pt x="2077" y="246"/>
                </a:lnTo>
                <a:lnTo>
                  <a:pt x="2080" y="255"/>
                </a:lnTo>
                <a:lnTo>
                  <a:pt x="2081" y="261"/>
                </a:lnTo>
                <a:lnTo>
                  <a:pt x="2081" y="269"/>
                </a:lnTo>
                <a:lnTo>
                  <a:pt x="2080" y="271"/>
                </a:lnTo>
                <a:lnTo>
                  <a:pt x="2079" y="274"/>
                </a:lnTo>
                <a:lnTo>
                  <a:pt x="2076" y="275"/>
                </a:lnTo>
                <a:lnTo>
                  <a:pt x="2072" y="278"/>
                </a:lnTo>
                <a:lnTo>
                  <a:pt x="2062" y="279"/>
                </a:lnTo>
                <a:lnTo>
                  <a:pt x="2062" y="279"/>
                </a:lnTo>
                <a:lnTo>
                  <a:pt x="2042" y="280"/>
                </a:lnTo>
                <a:lnTo>
                  <a:pt x="2024" y="280"/>
                </a:lnTo>
                <a:lnTo>
                  <a:pt x="2015" y="282"/>
                </a:lnTo>
                <a:lnTo>
                  <a:pt x="2006" y="285"/>
                </a:lnTo>
                <a:lnTo>
                  <a:pt x="1996" y="289"/>
                </a:lnTo>
                <a:lnTo>
                  <a:pt x="1986" y="295"/>
                </a:lnTo>
                <a:lnTo>
                  <a:pt x="1986" y="295"/>
                </a:lnTo>
                <a:lnTo>
                  <a:pt x="1963" y="308"/>
                </a:lnTo>
                <a:lnTo>
                  <a:pt x="1944" y="317"/>
                </a:lnTo>
                <a:lnTo>
                  <a:pt x="1927" y="326"/>
                </a:lnTo>
                <a:lnTo>
                  <a:pt x="1913" y="333"/>
                </a:lnTo>
                <a:lnTo>
                  <a:pt x="1913" y="333"/>
                </a:lnTo>
                <a:lnTo>
                  <a:pt x="1901" y="340"/>
                </a:lnTo>
                <a:lnTo>
                  <a:pt x="1896" y="345"/>
                </a:lnTo>
                <a:lnTo>
                  <a:pt x="1891" y="353"/>
                </a:lnTo>
                <a:lnTo>
                  <a:pt x="1886" y="365"/>
                </a:lnTo>
                <a:lnTo>
                  <a:pt x="1886" y="365"/>
                </a:lnTo>
                <a:lnTo>
                  <a:pt x="1883" y="377"/>
                </a:lnTo>
                <a:lnTo>
                  <a:pt x="1881" y="389"/>
                </a:lnTo>
                <a:lnTo>
                  <a:pt x="1878" y="402"/>
                </a:lnTo>
                <a:lnTo>
                  <a:pt x="1875" y="415"/>
                </a:lnTo>
                <a:lnTo>
                  <a:pt x="1870" y="425"/>
                </a:lnTo>
                <a:lnTo>
                  <a:pt x="1867" y="429"/>
                </a:lnTo>
                <a:lnTo>
                  <a:pt x="1863" y="431"/>
                </a:lnTo>
                <a:lnTo>
                  <a:pt x="1859" y="432"/>
                </a:lnTo>
                <a:lnTo>
                  <a:pt x="1856" y="432"/>
                </a:lnTo>
                <a:lnTo>
                  <a:pt x="1851" y="430"/>
                </a:lnTo>
                <a:lnTo>
                  <a:pt x="1845" y="426"/>
                </a:lnTo>
                <a:lnTo>
                  <a:pt x="1845" y="426"/>
                </a:lnTo>
                <a:lnTo>
                  <a:pt x="1826" y="412"/>
                </a:lnTo>
                <a:lnTo>
                  <a:pt x="1815" y="404"/>
                </a:lnTo>
                <a:lnTo>
                  <a:pt x="1802" y="397"/>
                </a:lnTo>
                <a:lnTo>
                  <a:pt x="1781" y="382"/>
                </a:lnTo>
                <a:lnTo>
                  <a:pt x="1781" y="382"/>
                </a:lnTo>
                <a:lnTo>
                  <a:pt x="1767" y="373"/>
                </a:lnTo>
                <a:lnTo>
                  <a:pt x="1755" y="365"/>
                </a:lnTo>
                <a:lnTo>
                  <a:pt x="1744" y="360"/>
                </a:lnTo>
                <a:lnTo>
                  <a:pt x="1736" y="358"/>
                </a:lnTo>
                <a:lnTo>
                  <a:pt x="1724" y="354"/>
                </a:lnTo>
                <a:lnTo>
                  <a:pt x="1720" y="353"/>
                </a:lnTo>
                <a:lnTo>
                  <a:pt x="1720" y="353"/>
                </a:lnTo>
                <a:lnTo>
                  <a:pt x="1723" y="356"/>
                </a:lnTo>
                <a:lnTo>
                  <a:pt x="1725" y="360"/>
                </a:lnTo>
                <a:lnTo>
                  <a:pt x="1726" y="365"/>
                </a:lnTo>
                <a:lnTo>
                  <a:pt x="1728" y="370"/>
                </a:lnTo>
                <a:lnTo>
                  <a:pt x="1726" y="375"/>
                </a:lnTo>
                <a:lnTo>
                  <a:pt x="1724" y="380"/>
                </a:lnTo>
                <a:lnTo>
                  <a:pt x="1716" y="385"/>
                </a:lnTo>
                <a:lnTo>
                  <a:pt x="1716" y="385"/>
                </a:lnTo>
                <a:lnTo>
                  <a:pt x="1707" y="389"/>
                </a:lnTo>
                <a:lnTo>
                  <a:pt x="1695" y="392"/>
                </a:lnTo>
                <a:lnTo>
                  <a:pt x="1681" y="394"/>
                </a:lnTo>
                <a:lnTo>
                  <a:pt x="1663" y="396"/>
                </a:lnTo>
                <a:lnTo>
                  <a:pt x="1644" y="396"/>
                </a:lnTo>
                <a:lnTo>
                  <a:pt x="1622" y="396"/>
                </a:lnTo>
                <a:lnTo>
                  <a:pt x="1598" y="394"/>
                </a:lnTo>
                <a:lnTo>
                  <a:pt x="1573" y="392"/>
                </a:lnTo>
                <a:lnTo>
                  <a:pt x="1573" y="392"/>
                </a:lnTo>
                <a:lnTo>
                  <a:pt x="1548" y="388"/>
                </a:lnTo>
                <a:lnTo>
                  <a:pt x="1527" y="384"/>
                </a:lnTo>
                <a:lnTo>
                  <a:pt x="1511" y="379"/>
                </a:lnTo>
                <a:lnTo>
                  <a:pt x="1498" y="375"/>
                </a:lnTo>
                <a:lnTo>
                  <a:pt x="1488" y="370"/>
                </a:lnTo>
                <a:lnTo>
                  <a:pt x="1482" y="368"/>
                </a:lnTo>
                <a:lnTo>
                  <a:pt x="1478" y="364"/>
                </a:lnTo>
                <a:lnTo>
                  <a:pt x="1477" y="363"/>
                </a:lnTo>
                <a:lnTo>
                  <a:pt x="1477" y="363"/>
                </a:lnTo>
                <a:lnTo>
                  <a:pt x="1473" y="361"/>
                </a:lnTo>
                <a:lnTo>
                  <a:pt x="1463" y="361"/>
                </a:lnTo>
                <a:lnTo>
                  <a:pt x="1434" y="363"/>
                </a:lnTo>
                <a:lnTo>
                  <a:pt x="1391" y="365"/>
                </a:lnTo>
                <a:lnTo>
                  <a:pt x="1391" y="365"/>
                </a:lnTo>
                <a:lnTo>
                  <a:pt x="1391" y="372"/>
                </a:lnTo>
                <a:lnTo>
                  <a:pt x="1389" y="384"/>
                </a:lnTo>
                <a:lnTo>
                  <a:pt x="1388" y="392"/>
                </a:lnTo>
                <a:lnTo>
                  <a:pt x="1384" y="399"/>
                </a:lnTo>
                <a:lnTo>
                  <a:pt x="1379" y="407"/>
                </a:lnTo>
                <a:lnTo>
                  <a:pt x="1373" y="413"/>
                </a:lnTo>
                <a:lnTo>
                  <a:pt x="1373" y="413"/>
                </a:lnTo>
                <a:lnTo>
                  <a:pt x="1361" y="420"/>
                </a:lnTo>
                <a:lnTo>
                  <a:pt x="1350" y="423"/>
                </a:lnTo>
                <a:lnTo>
                  <a:pt x="1335" y="427"/>
                </a:lnTo>
                <a:lnTo>
                  <a:pt x="1320" y="430"/>
                </a:lnTo>
                <a:lnTo>
                  <a:pt x="1303" y="431"/>
                </a:lnTo>
                <a:lnTo>
                  <a:pt x="1287" y="431"/>
                </a:lnTo>
                <a:lnTo>
                  <a:pt x="1251" y="431"/>
                </a:lnTo>
                <a:lnTo>
                  <a:pt x="1217" y="429"/>
                </a:lnTo>
                <a:lnTo>
                  <a:pt x="1185" y="425"/>
                </a:lnTo>
                <a:lnTo>
                  <a:pt x="1159" y="421"/>
                </a:lnTo>
                <a:lnTo>
                  <a:pt x="1141" y="417"/>
                </a:lnTo>
                <a:lnTo>
                  <a:pt x="1141" y="417"/>
                </a:lnTo>
                <a:lnTo>
                  <a:pt x="1074" y="430"/>
                </a:lnTo>
                <a:lnTo>
                  <a:pt x="1074" y="430"/>
                </a:lnTo>
                <a:lnTo>
                  <a:pt x="938" y="456"/>
                </a:lnTo>
                <a:lnTo>
                  <a:pt x="828" y="477"/>
                </a:lnTo>
                <a:lnTo>
                  <a:pt x="778" y="484"/>
                </a:lnTo>
                <a:lnTo>
                  <a:pt x="740" y="491"/>
                </a:lnTo>
                <a:lnTo>
                  <a:pt x="740" y="491"/>
                </a:lnTo>
                <a:lnTo>
                  <a:pt x="681" y="497"/>
                </a:lnTo>
                <a:lnTo>
                  <a:pt x="633" y="501"/>
                </a:lnTo>
                <a:lnTo>
                  <a:pt x="590" y="503"/>
                </a:lnTo>
                <a:lnTo>
                  <a:pt x="590" y="503"/>
                </a:lnTo>
                <a:lnTo>
                  <a:pt x="602" y="517"/>
                </a:lnTo>
                <a:lnTo>
                  <a:pt x="631" y="549"/>
                </a:lnTo>
                <a:lnTo>
                  <a:pt x="645" y="567"/>
                </a:lnTo>
                <a:lnTo>
                  <a:pt x="658" y="584"/>
                </a:lnTo>
                <a:lnTo>
                  <a:pt x="663" y="593"/>
                </a:lnTo>
                <a:lnTo>
                  <a:pt x="667" y="601"/>
                </a:lnTo>
                <a:lnTo>
                  <a:pt x="669" y="607"/>
                </a:lnTo>
                <a:lnTo>
                  <a:pt x="669" y="612"/>
                </a:lnTo>
                <a:lnTo>
                  <a:pt x="669" y="612"/>
                </a:lnTo>
                <a:lnTo>
                  <a:pt x="668" y="616"/>
                </a:lnTo>
                <a:lnTo>
                  <a:pt x="664" y="620"/>
                </a:lnTo>
                <a:lnTo>
                  <a:pt x="661" y="623"/>
                </a:lnTo>
                <a:lnTo>
                  <a:pt x="654" y="625"/>
                </a:lnTo>
                <a:lnTo>
                  <a:pt x="639" y="629"/>
                </a:lnTo>
                <a:lnTo>
                  <a:pt x="621" y="629"/>
                </a:lnTo>
                <a:lnTo>
                  <a:pt x="602" y="628"/>
                </a:lnTo>
                <a:lnTo>
                  <a:pt x="585" y="624"/>
                </a:lnTo>
                <a:lnTo>
                  <a:pt x="577" y="621"/>
                </a:lnTo>
                <a:lnTo>
                  <a:pt x="571" y="617"/>
                </a:lnTo>
                <a:lnTo>
                  <a:pt x="566" y="614"/>
                </a:lnTo>
                <a:lnTo>
                  <a:pt x="560" y="609"/>
                </a:lnTo>
                <a:lnTo>
                  <a:pt x="560" y="609"/>
                </a:lnTo>
                <a:lnTo>
                  <a:pt x="555" y="600"/>
                </a:lnTo>
                <a:lnTo>
                  <a:pt x="553" y="592"/>
                </a:lnTo>
                <a:lnTo>
                  <a:pt x="552" y="584"/>
                </a:lnTo>
                <a:lnTo>
                  <a:pt x="550" y="577"/>
                </a:lnTo>
                <a:lnTo>
                  <a:pt x="549" y="558"/>
                </a:lnTo>
                <a:lnTo>
                  <a:pt x="548" y="546"/>
                </a:lnTo>
                <a:lnTo>
                  <a:pt x="545" y="533"/>
                </a:lnTo>
                <a:lnTo>
                  <a:pt x="545" y="533"/>
                </a:lnTo>
                <a:lnTo>
                  <a:pt x="541" y="521"/>
                </a:lnTo>
                <a:lnTo>
                  <a:pt x="538" y="515"/>
                </a:lnTo>
                <a:lnTo>
                  <a:pt x="535" y="510"/>
                </a:lnTo>
                <a:lnTo>
                  <a:pt x="534" y="507"/>
                </a:lnTo>
                <a:lnTo>
                  <a:pt x="534" y="507"/>
                </a:lnTo>
                <a:lnTo>
                  <a:pt x="530" y="506"/>
                </a:lnTo>
                <a:lnTo>
                  <a:pt x="519" y="505"/>
                </a:lnTo>
                <a:lnTo>
                  <a:pt x="484" y="503"/>
                </a:lnTo>
                <a:lnTo>
                  <a:pt x="436" y="502"/>
                </a:lnTo>
                <a:lnTo>
                  <a:pt x="436" y="5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AA784F33-C59A-4FA3-8DB2-3BDAE90FA6D2}"/>
              </a:ext>
            </a:extLst>
          </p:cNvPr>
          <p:cNvSpPr>
            <a:spLocks/>
          </p:cNvSpPr>
          <p:nvPr/>
        </p:nvSpPr>
        <p:spPr bwMode="auto">
          <a:xfrm>
            <a:off x="3606006" y="1752335"/>
            <a:ext cx="2790609" cy="1133740"/>
          </a:xfrm>
          <a:custGeom>
            <a:avLst/>
            <a:gdLst>
              <a:gd name="T0" fmla="*/ 293 w 1563"/>
              <a:gd name="T1" fmla="*/ 140 h 635"/>
              <a:gd name="T2" fmla="*/ 236 w 1563"/>
              <a:gd name="T3" fmla="*/ 121 h 635"/>
              <a:gd name="T4" fmla="*/ 138 w 1563"/>
              <a:gd name="T5" fmla="*/ 27 h 635"/>
              <a:gd name="T6" fmla="*/ 106 w 1563"/>
              <a:gd name="T7" fmla="*/ 33 h 635"/>
              <a:gd name="T8" fmla="*/ 65 w 1563"/>
              <a:gd name="T9" fmla="*/ 84 h 635"/>
              <a:gd name="T10" fmla="*/ 28 w 1563"/>
              <a:gd name="T11" fmla="*/ 127 h 635"/>
              <a:gd name="T12" fmla="*/ 3 w 1563"/>
              <a:gd name="T13" fmla="*/ 152 h 635"/>
              <a:gd name="T14" fmla="*/ 5 w 1563"/>
              <a:gd name="T15" fmla="*/ 198 h 635"/>
              <a:gd name="T16" fmla="*/ 23 w 1563"/>
              <a:gd name="T17" fmla="*/ 229 h 635"/>
              <a:gd name="T18" fmla="*/ 37 w 1563"/>
              <a:gd name="T19" fmla="*/ 267 h 635"/>
              <a:gd name="T20" fmla="*/ 60 w 1563"/>
              <a:gd name="T21" fmla="*/ 280 h 635"/>
              <a:gd name="T22" fmla="*/ 81 w 1563"/>
              <a:gd name="T23" fmla="*/ 303 h 635"/>
              <a:gd name="T24" fmla="*/ 118 w 1563"/>
              <a:gd name="T25" fmla="*/ 316 h 635"/>
              <a:gd name="T26" fmla="*/ 158 w 1563"/>
              <a:gd name="T27" fmla="*/ 317 h 635"/>
              <a:gd name="T28" fmla="*/ 268 w 1563"/>
              <a:gd name="T29" fmla="*/ 289 h 635"/>
              <a:gd name="T30" fmla="*/ 359 w 1563"/>
              <a:gd name="T31" fmla="*/ 279 h 635"/>
              <a:gd name="T32" fmla="*/ 420 w 1563"/>
              <a:gd name="T33" fmla="*/ 313 h 635"/>
              <a:gd name="T34" fmla="*/ 369 w 1563"/>
              <a:gd name="T35" fmla="*/ 331 h 635"/>
              <a:gd name="T36" fmla="*/ 344 w 1563"/>
              <a:gd name="T37" fmla="*/ 363 h 635"/>
              <a:gd name="T38" fmla="*/ 324 w 1563"/>
              <a:gd name="T39" fmla="*/ 422 h 635"/>
              <a:gd name="T40" fmla="*/ 341 w 1563"/>
              <a:gd name="T41" fmla="*/ 433 h 635"/>
              <a:gd name="T42" fmla="*/ 410 w 1563"/>
              <a:gd name="T43" fmla="*/ 410 h 635"/>
              <a:gd name="T44" fmla="*/ 484 w 1563"/>
              <a:gd name="T45" fmla="*/ 410 h 635"/>
              <a:gd name="T46" fmla="*/ 524 w 1563"/>
              <a:gd name="T47" fmla="*/ 384 h 635"/>
              <a:gd name="T48" fmla="*/ 637 w 1563"/>
              <a:gd name="T49" fmla="*/ 398 h 635"/>
              <a:gd name="T50" fmla="*/ 621 w 1563"/>
              <a:gd name="T51" fmla="*/ 415 h 635"/>
              <a:gd name="T52" fmla="*/ 577 w 1563"/>
              <a:gd name="T53" fmla="*/ 455 h 635"/>
              <a:gd name="T54" fmla="*/ 597 w 1563"/>
              <a:gd name="T55" fmla="*/ 495 h 635"/>
              <a:gd name="T56" fmla="*/ 649 w 1563"/>
              <a:gd name="T57" fmla="*/ 512 h 635"/>
              <a:gd name="T58" fmla="*/ 742 w 1563"/>
              <a:gd name="T59" fmla="*/ 492 h 635"/>
              <a:gd name="T60" fmla="*/ 843 w 1563"/>
              <a:gd name="T61" fmla="*/ 447 h 635"/>
              <a:gd name="T62" fmla="*/ 1080 w 1563"/>
              <a:gd name="T63" fmla="*/ 511 h 635"/>
              <a:gd name="T64" fmla="*/ 1027 w 1563"/>
              <a:gd name="T65" fmla="*/ 518 h 635"/>
              <a:gd name="T66" fmla="*/ 974 w 1563"/>
              <a:gd name="T67" fmla="*/ 544 h 635"/>
              <a:gd name="T68" fmla="*/ 950 w 1563"/>
              <a:gd name="T69" fmla="*/ 583 h 635"/>
              <a:gd name="T70" fmla="*/ 974 w 1563"/>
              <a:gd name="T71" fmla="*/ 599 h 635"/>
              <a:gd name="T72" fmla="*/ 1070 w 1563"/>
              <a:gd name="T73" fmla="*/ 601 h 635"/>
              <a:gd name="T74" fmla="*/ 1169 w 1563"/>
              <a:gd name="T75" fmla="*/ 547 h 635"/>
              <a:gd name="T76" fmla="*/ 1212 w 1563"/>
              <a:gd name="T77" fmla="*/ 531 h 635"/>
              <a:gd name="T78" fmla="*/ 1289 w 1563"/>
              <a:gd name="T79" fmla="*/ 552 h 635"/>
              <a:gd name="T80" fmla="*/ 1336 w 1563"/>
              <a:gd name="T81" fmla="*/ 601 h 635"/>
              <a:gd name="T82" fmla="*/ 1467 w 1563"/>
              <a:gd name="T83" fmla="*/ 635 h 635"/>
              <a:gd name="T84" fmla="*/ 1470 w 1563"/>
              <a:gd name="T85" fmla="*/ 623 h 635"/>
              <a:gd name="T86" fmla="*/ 1422 w 1563"/>
              <a:gd name="T87" fmla="*/ 558 h 635"/>
              <a:gd name="T88" fmla="*/ 1412 w 1563"/>
              <a:gd name="T89" fmla="*/ 523 h 635"/>
              <a:gd name="T90" fmla="*/ 1538 w 1563"/>
              <a:gd name="T91" fmla="*/ 516 h 635"/>
              <a:gd name="T92" fmla="*/ 1563 w 1563"/>
              <a:gd name="T93" fmla="*/ 500 h 635"/>
              <a:gd name="T94" fmla="*/ 1539 w 1563"/>
              <a:gd name="T95" fmla="*/ 466 h 635"/>
              <a:gd name="T96" fmla="*/ 1474 w 1563"/>
              <a:gd name="T97" fmla="*/ 445 h 635"/>
              <a:gd name="T98" fmla="*/ 1369 w 1563"/>
              <a:gd name="T99" fmla="*/ 359 h 635"/>
              <a:gd name="T100" fmla="*/ 1223 w 1563"/>
              <a:gd name="T101" fmla="*/ 246 h 635"/>
              <a:gd name="T102" fmla="*/ 1014 w 1563"/>
              <a:gd name="T103" fmla="*/ 159 h 635"/>
              <a:gd name="T104" fmla="*/ 791 w 1563"/>
              <a:gd name="T105" fmla="*/ 118 h 635"/>
              <a:gd name="T106" fmla="*/ 471 w 1563"/>
              <a:gd name="T107" fmla="*/ 78 h 635"/>
              <a:gd name="T108" fmla="*/ 374 w 1563"/>
              <a:gd name="T109" fmla="*/ 29 h 635"/>
              <a:gd name="T110" fmla="*/ 315 w 1563"/>
              <a:gd name="T111" fmla="*/ 2 h 635"/>
              <a:gd name="T112" fmla="*/ 278 w 1563"/>
              <a:gd name="T113" fmla="*/ 29 h 635"/>
              <a:gd name="T114" fmla="*/ 317 w 1563"/>
              <a:gd name="T115" fmla="*/ 99 h 635"/>
              <a:gd name="T116" fmla="*/ 356 w 1563"/>
              <a:gd name="T117" fmla="*/ 127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63" h="635">
                <a:moveTo>
                  <a:pt x="388" y="137"/>
                </a:moveTo>
                <a:lnTo>
                  <a:pt x="388" y="137"/>
                </a:lnTo>
                <a:lnTo>
                  <a:pt x="373" y="139"/>
                </a:lnTo>
                <a:lnTo>
                  <a:pt x="337" y="141"/>
                </a:lnTo>
                <a:lnTo>
                  <a:pt x="316" y="141"/>
                </a:lnTo>
                <a:lnTo>
                  <a:pt x="293" y="140"/>
                </a:lnTo>
                <a:lnTo>
                  <a:pt x="272" y="137"/>
                </a:lnTo>
                <a:lnTo>
                  <a:pt x="263" y="135"/>
                </a:lnTo>
                <a:lnTo>
                  <a:pt x="254" y="131"/>
                </a:lnTo>
                <a:lnTo>
                  <a:pt x="254" y="131"/>
                </a:lnTo>
                <a:lnTo>
                  <a:pt x="245" y="127"/>
                </a:lnTo>
                <a:lnTo>
                  <a:pt x="236" y="121"/>
                </a:lnTo>
                <a:lnTo>
                  <a:pt x="217" y="104"/>
                </a:lnTo>
                <a:lnTo>
                  <a:pt x="198" y="85"/>
                </a:lnTo>
                <a:lnTo>
                  <a:pt x="179" y="65"/>
                </a:lnTo>
                <a:lnTo>
                  <a:pt x="161" y="46"/>
                </a:lnTo>
                <a:lnTo>
                  <a:pt x="146" y="32"/>
                </a:lnTo>
                <a:lnTo>
                  <a:pt x="138" y="27"/>
                </a:lnTo>
                <a:lnTo>
                  <a:pt x="132" y="23"/>
                </a:lnTo>
                <a:lnTo>
                  <a:pt x="127" y="22"/>
                </a:lnTo>
                <a:lnTo>
                  <a:pt x="122" y="22"/>
                </a:lnTo>
                <a:lnTo>
                  <a:pt x="122" y="22"/>
                </a:lnTo>
                <a:lnTo>
                  <a:pt x="109" y="29"/>
                </a:lnTo>
                <a:lnTo>
                  <a:pt x="106" y="33"/>
                </a:lnTo>
                <a:lnTo>
                  <a:pt x="103" y="37"/>
                </a:lnTo>
                <a:lnTo>
                  <a:pt x="97" y="46"/>
                </a:lnTo>
                <a:lnTo>
                  <a:pt x="87" y="60"/>
                </a:lnTo>
                <a:lnTo>
                  <a:pt x="87" y="60"/>
                </a:lnTo>
                <a:lnTo>
                  <a:pt x="75" y="75"/>
                </a:lnTo>
                <a:lnTo>
                  <a:pt x="65" y="84"/>
                </a:lnTo>
                <a:lnTo>
                  <a:pt x="45" y="99"/>
                </a:lnTo>
                <a:lnTo>
                  <a:pt x="45" y="99"/>
                </a:lnTo>
                <a:lnTo>
                  <a:pt x="41" y="103"/>
                </a:lnTo>
                <a:lnTo>
                  <a:pt x="37" y="107"/>
                </a:lnTo>
                <a:lnTo>
                  <a:pt x="33" y="116"/>
                </a:lnTo>
                <a:lnTo>
                  <a:pt x="28" y="127"/>
                </a:lnTo>
                <a:lnTo>
                  <a:pt x="24" y="133"/>
                </a:lnTo>
                <a:lnTo>
                  <a:pt x="19" y="141"/>
                </a:lnTo>
                <a:lnTo>
                  <a:pt x="19" y="141"/>
                </a:lnTo>
                <a:lnTo>
                  <a:pt x="14" y="146"/>
                </a:lnTo>
                <a:lnTo>
                  <a:pt x="9" y="150"/>
                </a:lnTo>
                <a:lnTo>
                  <a:pt x="3" y="152"/>
                </a:lnTo>
                <a:lnTo>
                  <a:pt x="2" y="154"/>
                </a:lnTo>
                <a:lnTo>
                  <a:pt x="0" y="156"/>
                </a:lnTo>
                <a:lnTo>
                  <a:pt x="0" y="169"/>
                </a:lnTo>
                <a:lnTo>
                  <a:pt x="0" y="169"/>
                </a:lnTo>
                <a:lnTo>
                  <a:pt x="3" y="187"/>
                </a:lnTo>
                <a:lnTo>
                  <a:pt x="5" y="198"/>
                </a:lnTo>
                <a:lnTo>
                  <a:pt x="10" y="207"/>
                </a:lnTo>
                <a:lnTo>
                  <a:pt x="17" y="217"/>
                </a:lnTo>
                <a:lnTo>
                  <a:pt x="17" y="217"/>
                </a:lnTo>
                <a:lnTo>
                  <a:pt x="21" y="225"/>
                </a:lnTo>
                <a:lnTo>
                  <a:pt x="22" y="226"/>
                </a:lnTo>
                <a:lnTo>
                  <a:pt x="23" y="229"/>
                </a:lnTo>
                <a:lnTo>
                  <a:pt x="26" y="240"/>
                </a:lnTo>
                <a:lnTo>
                  <a:pt x="26" y="240"/>
                </a:lnTo>
                <a:lnTo>
                  <a:pt x="28" y="249"/>
                </a:lnTo>
                <a:lnTo>
                  <a:pt x="31" y="255"/>
                </a:lnTo>
                <a:lnTo>
                  <a:pt x="33" y="261"/>
                </a:lnTo>
                <a:lnTo>
                  <a:pt x="37" y="267"/>
                </a:lnTo>
                <a:lnTo>
                  <a:pt x="41" y="272"/>
                </a:lnTo>
                <a:lnTo>
                  <a:pt x="45" y="274"/>
                </a:lnTo>
                <a:lnTo>
                  <a:pt x="51" y="278"/>
                </a:lnTo>
                <a:lnTo>
                  <a:pt x="51" y="278"/>
                </a:lnTo>
                <a:lnTo>
                  <a:pt x="56" y="279"/>
                </a:lnTo>
                <a:lnTo>
                  <a:pt x="60" y="280"/>
                </a:lnTo>
                <a:lnTo>
                  <a:pt x="64" y="283"/>
                </a:lnTo>
                <a:lnTo>
                  <a:pt x="74" y="291"/>
                </a:lnTo>
                <a:lnTo>
                  <a:pt x="74" y="291"/>
                </a:lnTo>
                <a:lnTo>
                  <a:pt x="79" y="296"/>
                </a:lnTo>
                <a:lnTo>
                  <a:pt x="80" y="300"/>
                </a:lnTo>
                <a:lnTo>
                  <a:pt x="81" y="303"/>
                </a:lnTo>
                <a:lnTo>
                  <a:pt x="81" y="305"/>
                </a:lnTo>
                <a:lnTo>
                  <a:pt x="85" y="306"/>
                </a:lnTo>
                <a:lnTo>
                  <a:pt x="103" y="311"/>
                </a:lnTo>
                <a:lnTo>
                  <a:pt x="103" y="311"/>
                </a:lnTo>
                <a:lnTo>
                  <a:pt x="113" y="313"/>
                </a:lnTo>
                <a:lnTo>
                  <a:pt x="118" y="316"/>
                </a:lnTo>
                <a:lnTo>
                  <a:pt x="121" y="319"/>
                </a:lnTo>
                <a:lnTo>
                  <a:pt x="122" y="320"/>
                </a:lnTo>
                <a:lnTo>
                  <a:pt x="123" y="321"/>
                </a:lnTo>
                <a:lnTo>
                  <a:pt x="128" y="321"/>
                </a:lnTo>
                <a:lnTo>
                  <a:pt x="158" y="317"/>
                </a:lnTo>
                <a:lnTo>
                  <a:pt x="158" y="317"/>
                </a:lnTo>
                <a:lnTo>
                  <a:pt x="193" y="312"/>
                </a:lnTo>
                <a:lnTo>
                  <a:pt x="218" y="307"/>
                </a:lnTo>
                <a:lnTo>
                  <a:pt x="237" y="302"/>
                </a:lnTo>
                <a:lnTo>
                  <a:pt x="256" y="294"/>
                </a:lnTo>
                <a:lnTo>
                  <a:pt x="256" y="294"/>
                </a:lnTo>
                <a:lnTo>
                  <a:pt x="268" y="289"/>
                </a:lnTo>
                <a:lnTo>
                  <a:pt x="282" y="287"/>
                </a:lnTo>
                <a:lnTo>
                  <a:pt x="311" y="282"/>
                </a:lnTo>
                <a:lnTo>
                  <a:pt x="336" y="279"/>
                </a:lnTo>
                <a:lnTo>
                  <a:pt x="353" y="278"/>
                </a:lnTo>
                <a:lnTo>
                  <a:pt x="353" y="278"/>
                </a:lnTo>
                <a:lnTo>
                  <a:pt x="359" y="279"/>
                </a:lnTo>
                <a:lnTo>
                  <a:pt x="368" y="283"/>
                </a:lnTo>
                <a:lnTo>
                  <a:pt x="392" y="294"/>
                </a:lnTo>
                <a:lnTo>
                  <a:pt x="412" y="306"/>
                </a:lnTo>
                <a:lnTo>
                  <a:pt x="419" y="311"/>
                </a:lnTo>
                <a:lnTo>
                  <a:pt x="420" y="312"/>
                </a:lnTo>
                <a:lnTo>
                  <a:pt x="420" y="313"/>
                </a:lnTo>
                <a:lnTo>
                  <a:pt x="420" y="313"/>
                </a:lnTo>
                <a:lnTo>
                  <a:pt x="416" y="315"/>
                </a:lnTo>
                <a:lnTo>
                  <a:pt x="411" y="317"/>
                </a:lnTo>
                <a:lnTo>
                  <a:pt x="396" y="322"/>
                </a:lnTo>
                <a:lnTo>
                  <a:pt x="378" y="327"/>
                </a:lnTo>
                <a:lnTo>
                  <a:pt x="369" y="331"/>
                </a:lnTo>
                <a:lnTo>
                  <a:pt x="362" y="336"/>
                </a:lnTo>
                <a:lnTo>
                  <a:pt x="362" y="336"/>
                </a:lnTo>
                <a:lnTo>
                  <a:pt x="353" y="344"/>
                </a:lnTo>
                <a:lnTo>
                  <a:pt x="349" y="348"/>
                </a:lnTo>
                <a:lnTo>
                  <a:pt x="348" y="351"/>
                </a:lnTo>
                <a:lnTo>
                  <a:pt x="344" y="363"/>
                </a:lnTo>
                <a:lnTo>
                  <a:pt x="340" y="381"/>
                </a:lnTo>
                <a:lnTo>
                  <a:pt x="340" y="381"/>
                </a:lnTo>
                <a:lnTo>
                  <a:pt x="336" y="392"/>
                </a:lnTo>
                <a:lnTo>
                  <a:pt x="332" y="401"/>
                </a:lnTo>
                <a:lnTo>
                  <a:pt x="325" y="416"/>
                </a:lnTo>
                <a:lnTo>
                  <a:pt x="324" y="422"/>
                </a:lnTo>
                <a:lnTo>
                  <a:pt x="324" y="428"/>
                </a:lnTo>
                <a:lnTo>
                  <a:pt x="325" y="429"/>
                </a:lnTo>
                <a:lnTo>
                  <a:pt x="327" y="430"/>
                </a:lnTo>
                <a:lnTo>
                  <a:pt x="334" y="433"/>
                </a:lnTo>
                <a:lnTo>
                  <a:pt x="334" y="433"/>
                </a:lnTo>
                <a:lnTo>
                  <a:pt x="341" y="433"/>
                </a:lnTo>
                <a:lnTo>
                  <a:pt x="348" y="430"/>
                </a:lnTo>
                <a:lnTo>
                  <a:pt x="362" y="422"/>
                </a:lnTo>
                <a:lnTo>
                  <a:pt x="370" y="419"/>
                </a:lnTo>
                <a:lnTo>
                  <a:pt x="381" y="414"/>
                </a:lnTo>
                <a:lnTo>
                  <a:pt x="394" y="411"/>
                </a:lnTo>
                <a:lnTo>
                  <a:pt x="410" y="410"/>
                </a:lnTo>
                <a:lnTo>
                  <a:pt x="410" y="410"/>
                </a:lnTo>
                <a:lnTo>
                  <a:pt x="427" y="410"/>
                </a:lnTo>
                <a:lnTo>
                  <a:pt x="441" y="410"/>
                </a:lnTo>
                <a:lnTo>
                  <a:pt x="465" y="411"/>
                </a:lnTo>
                <a:lnTo>
                  <a:pt x="476" y="411"/>
                </a:lnTo>
                <a:lnTo>
                  <a:pt x="484" y="410"/>
                </a:lnTo>
                <a:lnTo>
                  <a:pt x="495" y="407"/>
                </a:lnTo>
                <a:lnTo>
                  <a:pt x="503" y="403"/>
                </a:lnTo>
                <a:lnTo>
                  <a:pt x="503" y="403"/>
                </a:lnTo>
                <a:lnTo>
                  <a:pt x="511" y="397"/>
                </a:lnTo>
                <a:lnTo>
                  <a:pt x="519" y="391"/>
                </a:lnTo>
                <a:lnTo>
                  <a:pt x="524" y="384"/>
                </a:lnTo>
                <a:lnTo>
                  <a:pt x="528" y="378"/>
                </a:lnTo>
                <a:lnTo>
                  <a:pt x="534" y="369"/>
                </a:lnTo>
                <a:lnTo>
                  <a:pt x="535" y="364"/>
                </a:lnTo>
                <a:lnTo>
                  <a:pt x="535" y="364"/>
                </a:lnTo>
                <a:lnTo>
                  <a:pt x="596" y="386"/>
                </a:lnTo>
                <a:lnTo>
                  <a:pt x="637" y="398"/>
                </a:lnTo>
                <a:lnTo>
                  <a:pt x="649" y="402"/>
                </a:lnTo>
                <a:lnTo>
                  <a:pt x="653" y="403"/>
                </a:lnTo>
                <a:lnTo>
                  <a:pt x="653" y="403"/>
                </a:lnTo>
                <a:lnTo>
                  <a:pt x="648" y="403"/>
                </a:lnTo>
                <a:lnTo>
                  <a:pt x="637" y="407"/>
                </a:lnTo>
                <a:lnTo>
                  <a:pt x="621" y="415"/>
                </a:lnTo>
                <a:lnTo>
                  <a:pt x="605" y="424"/>
                </a:lnTo>
                <a:lnTo>
                  <a:pt x="597" y="429"/>
                </a:lnTo>
                <a:lnTo>
                  <a:pt x="590" y="435"/>
                </a:lnTo>
                <a:lnTo>
                  <a:pt x="583" y="441"/>
                </a:lnTo>
                <a:lnTo>
                  <a:pt x="579" y="449"/>
                </a:lnTo>
                <a:lnTo>
                  <a:pt x="577" y="455"/>
                </a:lnTo>
                <a:lnTo>
                  <a:pt x="576" y="464"/>
                </a:lnTo>
                <a:lnTo>
                  <a:pt x="578" y="472"/>
                </a:lnTo>
                <a:lnTo>
                  <a:pt x="583" y="480"/>
                </a:lnTo>
                <a:lnTo>
                  <a:pt x="583" y="480"/>
                </a:lnTo>
                <a:lnTo>
                  <a:pt x="590" y="488"/>
                </a:lnTo>
                <a:lnTo>
                  <a:pt x="597" y="495"/>
                </a:lnTo>
                <a:lnTo>
                  <a:pt x="605" y="500"/>
                </a:lnTo>
                <a:lnTo>
                  <a:pt x="612" y="505"/>
                </a:lnTo>
                <a:lnTo>
                  <a:pt x="621" y="507"/>
                </a:lnTo>
                <a:lnTo>
                  <a:pt x="630" y="510"/>
                </a:lnTo>
                <a:lnTo>
                  <a:pt x="639" y="512"/>
                </a:lnTo>
                <a:lnTo>
                  <a:pt x="649" y="512"/>
                </a:lnTo>
                <a:lnTo>
                  <a:pt x="668" y="512"/>
                </a:lnTo>
                <a:lnTo>
                  <a:pt x="687" y="510"/>
                </a:lnTo>
                <a:lnTo>
                  <a:pt x="706" y="505"/>
                </a:lnTo>
                <a:lnTo>
                  <a:pt x="724" y="500"/>
                </a:lnTo>
                <a:lnTo>
                  <a:pt x="724" y="500"/>
                </a:lnTo>
                <a:lnTo>
                  <a:pt x="742" y="492"/>
                </a:lnTo>
                <a:lnTo>
                  <a:pt x="758" y="483"/>
                </a:lnTo>
                <a:lnTo>
                  <a:pt x="790" y="466"/>
                </a:lnTo>
                <a:lnTo>
                  <a:pt x="823" y="445"/>
                </a:lnTo>
                <a:lnTo>
                  <a:pt x="823" y="445"/>
                </a:lnTo>
                <a:lnTo>
                  <a:pt x="830" y="445"/>
                </a:lnTo>
                <a:lnTo>
                  <a:pt x="843" y="447"/>
                </a:lnTo>
                <a:lnTo>
                  <a:pt x="865" y="452"/>
                </a:lnTo>
                <a:lnTo>
                  <a:pt x="865" y="452"/>
                </a:lnTo>
                <a:lnTo>
                  <a:pt x="980" y="481"/>
                </a:lnTo>
                <a:lnTo>
                  <a:pt x="1053" y="501"/>
                </a:lnTo>
                <a:lnTo>
                  <a:pt x="1075" y="509"/>
                </a:lnTo>
                <a:lnTo>
                  <a:pt x="1080" y="511"/>
                </a:lnTo>
                <a:lnTo>
                  <a:pt x="1080" y="511"/>
                </a:lnTo>
                <a:lnTo>
                  <a:pt x="1079" y="512"/>
                </a:lnTo>
                <a:lnTo>
                  <a:pt x="1079" y="512"/>
                </a:lnTo>
                <a:lnTo>
                  <a:pt x="1059" y="514"/>
                </a:lnTo>
                <a:lnTo>
                  <a:pt x="1043" y="515"/>
                </a:lnTo>
                <a:lnTo>
                  <a:pt x="1027" y="518"/>
                </a:lnTo>
                <a:lnTo>
                  <a:pt x="1010" y="521"/>
                </a:lnTo>
                <a:lnTo>
                  <a:pt x="995" y="526"/>
                </a:lnTo>
                <a:lnTo>
                  <a:pt x="989" y="530"/>
                </a:lnTo>
                <a:lnTo>
                  <a:pt x="982" y="534"/>
                </a:lnTo>
                <a:lnTo>
                  <a:pt x="977" y="539"/>
                </a:lnTo>
                <a:lnTo>
                  <a:pt x="974" y="544"/>
                </a:lnTo>
                <a:lnTo>
                  <a:pt x="974" y="544"/>
                </a:lnTo>
                <a:lnTo>
                  <a:pt x="967" y="554"/>
                </a:lnTo>
                <a:lnTo>
                  <a:pt x="960" y="564"/>
                </a:lnTo>
                <a:lnTo>
                  <a:pt x="955" y="572"/>
                </a:lnTo>
                <a:lnTo>
                  <a:pt x="951" y="580"/>
                </a:lnTo>
                <a:lnTo>
                  <a:pt x="950" y="583"/>
                </a:lnTo>
                <a:lnTo>
                  <a:pt x="950" y="586"/>
                </a:lnTo>
                <a:lnTo>
                  <a:pt x="951" y="589"/>
                </a:lnTo>
                <a:lnTo>
                  <a:pt x="953" y="591"/>
                </a:lnTo>
                <a:lnTo>
                  <a:pt x="956" y="594"/>
                </a:lnTo>
                <a:lnTo>
                  <a:pt x="961" y="595"/>
                </a:lnTo>
                <a:lnTo>
                  <a:pt x="974" y="599"/>
                </a:lnTo>
                <a:lnTo>
                  <a:pt x="974" y="599"/>
                </a:lnTo>
                <a:lnTo>
                  <a:pt x="1003" y="602"/>
                </a:lnTo>
                <a:lnTo>
                  <a:pt x="1026" y="605"/>
                </a:lnTo>
                <a:lnTo>
                  <a:pt x="1047" y="604"/>
                </a:lnTo>
                <a:lnTo>
                  <a:pt x="1070" y="601"/>
                </a:lnTo>
                <a:lnTo>
                  <a:pt x="1070" y="601"/>
                </a:lnTo>
                <a:lnTo>
                  <a:pt x="1083" y="599"/>
                </a:lnTo>
                <a:lnTo>
                  <a:pt x="1097" y="592"/>
                </a:lnTo>
                <a:lnTo>
                  <a:pt x="1110" y="585"/>
                </a:lnTo>
                <a:lnTo>
                  <a:pt x="1126" y="577"/>
                </a:lnTo>
                <a:lnTo>
                  <a:pt x="1151" y="559"/>
                </a:lnTo>
                <a:lnTo>
                  <a:pt x="1169" y="547"/>
                </a:lnTo>
                <a:lnTo>
                  <a:pt x="1169" y="547"/>
                </a:lnTo>
                <a:lnTo>
                  <a:pt x="1180" y="540"/>
                </a:lnTo>
                <a:lnTo>
                  <a:pt x="1188" y="535"/>
                </a:lnTo>
                <a:lnTo>
                  <a:pt x="1198" y="531"/>
                </a:lnTo>
                <a:lnTo>
                  <a:pt x="1198" y="531"/>
                </a:lnTo>
                <a:lnTo>
                  <a:pt x="1212" y="531"/>
                </a:lnTo>
                <a:lnTo>
                  <a:pt x="1241" y="534"/>
                </a:lnTo>
                <a:lnTo>
                  <a:pt x="1270" y="537"/>
                </a:lnTo>
                <a:lnTo>
                  <a:pt x="1280" y="539"/>
                </a:lnTo>
                <a:lnTo>
                  <a:pt x="1284" y="540"/>
                </a:lnTo>
                <a:lnTo>
                  <a:pt x="1284" y="540"/>
                </a:lnTo>
                <a:lnTo>
                  <a:pt x="1289" y="552"/>
                </a:lnTo>
                <a:lnTo>
                  <a:pt x="1302" y="571"/>
                </a:lnTo>
                <a:lnTo>
                  <a:pt x="1309" y="582"/>
                </a:lnTo>
                <a:lnTo>
                  <a:pt x="1318" y="591"/>
                </a:lnTo>
                <a:lnTo>
                  <a:pt x="1327" y="597"/>
                </a:lnTo>
                <a:lnTo>
                  <a:pt x="1331" y="600"/>
                </a:lnTo>
                <a:lnTo>
                  <a:pt x="1336" y="601"/>
                </a:lnTo>
                <a:lnTo>
                  <a:pt x="1336" y="601"/>
                </a:lnTo>
                <a:lnTo>
                  <a:pt x="1365" y="610"/>
                </a:lnTo>
                <a:lnTo>
                  <a:pt x="1411" y="623"/>
                </a:lnTo>
                <a:lnTo>
                  <a:pt x="1432" y="628"/>
                </a:lnTo>
                <a:lnTo>
                  <a:pt x="1453" y="633"/>
                </a:lnTo>
                <a:lnTo>
                  <a:pt x="1467" y="635"/>
                </a:lnTo>
                <a:lnTo>
                  <a:pt x="1470" y="634"/>
                </a:lnTo>
                <a:lnTo>
                  <a:pt x="1473" y="634"/>
                </a:lnTo>
                <a:lnTo>
                  <a:pt x="1473" y="634"/>
                </a:lnTo>
                <a:lnTo>
                  <a:pt x="1474" y="632"/>
                </a:lnTo>
                <a:lnTo>
                  <a:pt x="1474" y="629"/>
                </a:lnTo>
                <a:lnTo>
                  <a:pt x="1470" y="623"/>
                </a:lnTo>
                <a:lnTo>
                  <a:pt x="1465" y="614"/>
                </a:lnTo>
                <a:lnTo>
                  <a:pt x="1459" y="605"/>
                </a:lnTo>
                <a:lnTo>
                  <a:pt x="1443" y="585"/>
                </a:lnTo>
                <a:lnTo>
                  <a:pt x="1429" y="567"/>
                </a:lnTo>
                <a:lnTo>
                  <a:pt x="1429" y="567"/>
                </a:lnTo>
                <a:lnTo>
                  <a:pt x="1422" y="558"/>
                </a:lnTo>
                <a:lnTo>
                  <a:pt x="1415" y="552"/>
                </a:lnTo>
                <a:lnTo>
                  <a:pt x="1399" y="538"/>
                </a:lnTo>
                <a:lnTo>
                  <a:pt x="1385" y="529"/>
                </a:lnTo>
                <a:lnTo>
                  <a:pt x="1380" y="525"/>
                </a:lnTo>
                <a:lnTo>
                  <a:pt x="1380" y="525"/>
                </a:lnTo>
                <a:lnTo>
                  <a:pt x="1412" y="523"/>
                </a:lnTo>
                <a:lnTo>
                  <a:pt x="1464" y="521"/>
                </a:lnTo>
                <a:lnTo>
                  <a:pt x="1464" y="521"/>
                </a:lnTo>
                <a:lnTo>
                  <a:pt x="1489" y="521"/>
                </a:lnTo>
                <a:lnTo>
                  <a:pt x="1506" y="521"/>
                </a:lnTo>
                <a:lnTo>
                  <a:pt x="1522" y="520"/>
                </a:lnTo>
                <a:lnTo>
                  <a:pt x="1538" y="516"/>
                </a:lnTo>
                <a:lnTo>
                  <a:pt x="1551" y="512"/>
                </a:lnTo>
                <a:lnTo>
                  <a:pt x="1555" y="510"/>
                </a:lnTo>
                <a:lnTo>
                  <a:pt x="1559" y="507"/>
                </a:lnTo>
                <a:lnTo>
                  <a:pt x="1562" y="504"/>
                </a:lnTo>
                <a:lnTo>
                  <a:pt x="1563" y="500"/>
                </a:lnTo>
                <a:lnTo>
                  <a:pt x="1563" y="500"/>
                </a:lnTo>
                <a:lnTo>
                  <a:pt x="1562" y="485"/>
                </a:lnTo>
                <a:lnTo>
                  <a:pt x="1560" y="478"/>
                </a:lnTo>
                <a:lnTo>
                  <a:pt x="1558" y="474"/>
                </a:lnTo>
                <a:lnTo>
                  <a:pt x="1554" y="471"/>
                </a:lnTo>
                <a:lnTo>
                  <a:pt x="1548" y="468"/>
                </a:lnTo>
                <a:lnTo>
                  <a:pt x="1539" y="466"/>
                </a:lnTo>
                <a:lnTo>
                  <a:pt x="1527" y="464"/>
                </a:lnTo>
                <a:lnTo>
                  <a:pt x="1527" y="464"/>
                </a:lnTo>
                <a:lnTo>
                  <a:pt x="1515" y="462"/>
                </a:lnTo>
                <a:lnTo>
                  <a:pt x="1502" y="458"/>
                </a:lnTo>
                <a:lnTo>
                  <a:pt x="1488" y="453"/>
                </a:lnTo>
                <a:lnTo>
                  <a:pt x="1474" y="445"/>
                </a:lnTo>
                <a:lnTo>
                  <a:pt x="1459" y="435"/>
                </a:lnTo>
                <a:lnTo>
                  <a:pt x="1444" y="424"/>
                </a:lnTo>
                <a:lnTo>
                  <a:pt x="1425" y="410"/>
                </a:lnTo>
                <a:lnTo>
                  <a:pt x="1406" y="393"/>
                </a:lnTo>
                <a:lnTo>
                  <a:pt x="1406" y="393"/>
                </a:lnTo>
                <a:lnTo>
                  <a:pt x="1369" y="359"/>
                </a:lnTo>
                <a:lnTo>
                  <a:pt x="1334" y="326"/>
                </a:lnTo>
                <a:lnTo>
                  <a:pt x="1312" y="308"/>
                </a:lnTo>
                <a:lnTo>
                  <a:pt x="1288" y="289"/>
                </a:lnTo>
                <a:lnTo>
                  <a:pt x="1259" y="269"/>
                </a:lnTo>
                <a:lnTo>
                  <a:pt x="1223" y="246"/>
                </a:lnTo>
                <a:lnTo>
                  <a:pt x="1223" y="246"/>
                </a:lnTo>
                <a:lnTo>
                  <a:pt x="1204" y="235"/>
                </a:lnTo>
                <a:lnTo>
                  <a:pt x="1184" y="223"/>
                </a:lnTo>
                <a:lnTo>
                  <a:pt x="1142" y="204"/>
                </a:lnTo>
                <a:lnTo>
                  <a:pt x="1099" y="187"/>
                </a:lnTo>
                <a:lnTo>
                  <a:pt x="1057" y="171"/>
                </a:lnTo>
                <a:lnTo>
                  <a:pt x="1014" y="159"/>
                </a:lnTo>
                <a:lnTo>
                  <a:pt x="972" y="149"/>
                </a:lnTo>
                <a:lnTo>
                  <a:pt x="932" y="139"/>
                </a:lnTo>
                <a:lnTo>
                  <a:pt x="894" y="131"/>
                </a:lnTo>
                <a:lnTo>
                  <a:pt x="894" y="131"/>
                </a:lnTo>
                <a:lnTo>
                  <a:pt x="848" y="125"/>
                </a:lnTo>
                <a:lnTo>
                  <a:pt x="791" y="118"/>
                </a:lnTo>
                <a:lnTo>
                  <a:pt x="728" y="112"/>
                </a:lnTo>
                <a:lnTo>
                  <a:pt x="663" y="108"/>
                </a:lnTo>
                <a:lnTo>
                  <a:pt x="553" y="102"/>
                </a:lnTo>
                <a:lnTo>
                  <a:pt x="506" y="99"/>
                </a:lnTo>
                <a:lnTo>
                  <a:pt x="506" y="99"/>
                </a:lnTo>
                <a:lnTo>
                  <a:pt x="471" y="78"/>
                </a:lnTo>
                <a:lnTo>
                  <a:pt x="438" y="60"/>
                </a:lnTo>
                <a:lnTo>
                  <a:pt x="420" y="51"/>
                </a:lnTo>
                <a:lnTo>
                  <a:pt x="403" y="45"/>
                </a:lnTo>
                <a:lnTo>
                  <a:pt x="403" y="45"/>
                </a:lnTo>
                <a:lnTo>
                  <a:pt x="388" y="37"/>
                </a:lnTo>
                <a:lnTo>
                  <a:pt x="374" y="29"/>
                </a:lnTo>
                <a:lnTo>
                  <a:pt x="348" y="13"/>
                </a:lnTo>
                <a:lnTo>
                  <a:pt x="336" y="7"/>
                </a:lnTo>
                <a:lnTo>
                  <a:pt x="326" y="2"/>
                </a:lnTo>
                <a:lnTo>
                  <a:pt x="322" y="0"/>
                </a:lnTo>
                <a:lnTo>
                  <a:pt x="317" y="0"/>
                </a:lnTo>
                <a:lnTo>
                  <a:pt x="315" y="2"/>
                </a:lnTo>
                <a:lnTo>
                  <a:pt x="311" y="3"/>
                </a:lnTo>
                <a:lnTo>
                  <a:pt x="311" y="3"/>
                </a:lnTo>
                <a:lnTo>
                  <a:pt x="298" y="12"/>
                </a:lnTo>
                <a:lnTo>
                  <a:pt x="285" y="21"/>
                </a:lnTo>
                <a:lnTo>
                  <a:pt x="282" y="24"/>
                </a:lnTo>
                <a:lnTo>
                  <a:pt x="278" y="29"/>
                </a:lnTo>
                <a:lnTo>
                  <a:pt x="277" y="33"/>
                </a:lnTo>
                <a:lnTo>
                  <a:pt x="279" y="38"/>
                </a:lnTo>
                <a:lnTo>
                  <a:pt x="279" y="38"/>
                </a:lnTo>
                <a:lnTo>
                  <a:pt x="297" y="65"/>
                </a:lnTo>
                <a:lnTo>
                  <a:pt x="307" y="81"/>
                </a:lnTo>
                <a:lnTo>
                  <a:pt x="317" y="99"/>
                </a:lnTo>
                <a:lnTo>
                  <a:pt x="317" y="99"/>
                </a:lnTo>
                <a:lnTo>
                  <a:pt x="320" y="103"/>
                </a:lnTo>
                <a:lnTo>
                  <a:pt x="324" y="108"/>
                </a:lnTo>
                <a:lnTo>
                  <a:pt x="332" y="116"/>
                </a:lnTo>
                <a:lnTo>
                  <a:pt x="345" y="122"/>
                </a:lnTo>
                <a:lnTo>
                  <a:pt x="356" y="127"/>
                </a:lnTo>
                <a:lnTo>
                  <a:pt x="378" y="135"/>
                </a:lnTo>
                <a:lnTo>
                  <a:pt x="388" y="137"/>
                </a:lnTo>
                <a:lnTo>
                  <a:pt x="388" y="1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2C44BCCE-959B-4A62-83D9-5B53F986857A}"/>
              </a:ext>
            </a:extLst>
          </p:cNvPr>
          <p:cNvSpPr>
            <a:spLocks/>
          </p:cNvSpPr>
          <p:nvPr/>
        </p:nvSpPr>
        <p:spPr bwMode="auto">
          <a:xfrm>
            <a:off x="6602195" y="2092192"/>
            <a:ext cx="2744985" cy="508133"/>
          </a:xfrm>
          <a:custGeom>
            <a:avLst/>
            <a:gdLst>
              <a:gd name="T0" fmla="*/ 122 w 1545"/>
              <a:gd name="T1" fmla="*/ 101 h 286"/>
              <a:gd name="T2" fmla="*/ 24 w 1545"/>
              <a:gd name="T3" fmla="*/ 87 h 286"/>
              <a:gd name="T4" fmla="*/ 3 w 1545"/>
              <a:gd name="T5" fmla="*/ 77 h 286"/>
              <a:gd name="T6" fmla="*/ 1 w 1545"/>
              <a:gd name="T7" fmla="*/ 67 h 286"/>
              <a:gd name="T8" fmla="*/ 19 w 1545"/>
              <a:gd name="T9" fmla="*/ 57 h 286"/>
              <a:gd name="T10" fmla="*/ 43 w 1545"/>
              <a:gd name="T11" fmla="*/ 63 h 286"/>
              <a:gd name="T12" fmla="*/ 135 w 1545"/>
              <a:gd name="T13" fmla="*/ 63 h 286"/>
              <a:gd name="T14" fmla="*/ 320 w 1545"/>
              <a:gd name="T15" fmla="*/ 32 h 286"/>
              <a:gd name="T16" fmla="*/ 564 w 1545"/>
              <a:gd name="T17" fmla="*/ 2 h 286"/>
              <a:gd name="T18" fmla="*/ 733 w 1545"/>
              <a:gd name="T19" fmla="*/ 1 h 286"/>
              <a:gd name="T20" fmla="*/ 998 w 1545"/>
              <a:gd name="T21" fmla="*/ 12 h 286"/>
              <a:gd name="T22" fmla="*/ 1170 w 1545"/>
              <a:gd name="T23" fmla="*/ 25 h 286"/>
              <a:gd name="T24" fmla="*/ 1252 w 1545"/>
              <a:gd name="T25" fmla="*/ 11 h 286"/>
              <a:gd name="T26" fmla="*/ 1328 w 1545"/>
              <a:gd name="T27" fmla="*/ 7 h 286"/>
              <a:gd name="T28" fmla="*/ 1352 w 1545"/>
              <a:gd name="T29" fmla="*/ 17 h 286"/>
              <a:gd name="T30" fmla="*/ 1364 w 1545"/>
              <a:gd name="T31" fmla="*/ 36 h 286"/>
              <a:gd name="T32" fmla="*/ 1360 w 1545"/>
              <a:gd name="T33" fmla="*/ 57 h 286"/>
              <a:gd name="T34" fmla="*/ 1344 w 1545"/>
              <a:gd name="T35" fmla="*/ 91 h 286"/>
              <a:gd name="T36" fmla="*/ 1406 w 1545"/>
              <a:gd name="T37" fmla="*/ 77 h 286"/>
              <a:gd name="T38" fmla="*/ 1447 w 1545"/>
              <a:gd name="T39" fmla="*/ 77 h 286"/>
              <a:gd name="T40" fmla="*/ 1465 w 1545"/>
              <a:gd name="T41" fmla="*/ 88 h 286"/>
              <a:gd name="T42" fmla="*/ 1488 w 1545"/>
              <a:gd name="T43" fmla="*/ 115 h 286"/>
              <a:gd name="T44" fmla="*/ 1526 w 1545"/>
              <a:gd name="T45" fmla="*/ 163 h 286"/>
              <a:gd name="T46" fmla="*/ 1539 w 1545"/>
              <a:gd name="T47" fmla="*/ 188 h 286"/>
              <a:gd name="T48" fmla="*/ 1544 w 1545"/>
              <a:gd name="T49" fmla="*/ 200 h 286"/>
              <a:gd name="T50" fmla="*/ 1522 w 1545"/>
              <a:gd name="T51" fmla="*/ 218 h 286"/>
              <a:gd name="T52" fmla="*/ 1508 w 1545"/>
              <a:gd name="T53" fmla="*/ 233 h 286"/>
              <a:gd name="T54" fmla="*/ 1489 w 1545"/>
              <a:gd name="T55" fmla="*/ 243 h 286"/>
              <a:gd name="T56" fmla="*/ 1460 w 1545"/>
              <a:gd name="T57" fmla="*/ 254 h 286"/>
              <a:gd name="T58" fmla="*/ 1428 w 1545"/>
              <a:gd name="T59" fmla="*/ 249 h 286"/>
              <a:gd name="T60" fmla="*/ 1373 w 1545"/>
              <a:gd name="T61" fmla="*/ 242 h 286"/>
              <a:gd name="T62" fmla="*/ 1341 w 1545"/>
              <a:gd name="T63" fmla="*/ 220 h 286"/>
              <a:gd name="T64" fmla="*/ 1304 w 1545"/>
              <a:gd name="T65" fmla="*/ 196 h 286"/>
              <a:gd name="T66" fmla="*/ 1297 w 1545"/>
              <a:gd name="T67" fmla="*/ 193 h 286"/>
              <a:gd name="T68" fmla="*/ 1307 w 1545"/>
              <a:gd name="T69" fmla="*/ 234 h 286"/>
              <a:gd name="T70" fmla="*/ 1298 w 1545"/>
              <a:gd name="T71" fmla="*/ 262 h 286"/>
              <a:gd name="T72" fmla="*/ 1271 w 1545"/>
              <a:gd name="T73" fmla="*/ 278 h 286"/>
              <a:gd name="T74" fmla="*/ 1223 w 1545"/>
              <a:gd name="T75" fmla="*/ 276 h 286"/>
              <a:gd name="T76" fmla="*/ 1175 w 1545"/>
              <a:gd name="T77" fmla="*/ 249 h 286"/>
              <a:gd name="T78" fmla="*/ 1108 w 1545"/>
              <a:gd name="T79" fmla="*/ 229 h 286"/>
              <a:gd name="T80" fmla="*/ 1015 w 1545"/>
              <a:gd name="T81" fmla="*/ 245 h 286"/>
              <a:gd name="T82" fmla="*/ 834 w 1545"/>
              <a:gd name="T83" fmla="*/ 239 h 286"/>
              <a:gd name="T84" fmla="*/ 801 w 1545"/>
              <a:gd name="T85" fmla="*/ 242 h 286"/>
              <a:gd name="T86" fmla="*/ 829 w 1545"/>
              <a:gd name="T87" fmla="*/ 266 h 286"/>
              <a:gd name="T88" fmla="*/ 832 w 1545"/>
              <a:gd name="T89" fmla="*/ 283 h 286"/>
              <a:gd name="T90" fmla="*/ 818 w 1545"/>
              <a:gd name="T91" fmla="*/ 282 h 286"/>
              <a:gd name="T92" fmla="*/ 775 w 1545"/>
              <a:gd name="T93" fmla="*/ 266 h 286"/>
              <a:gd name="T94" fmla="*/ 763 w 1545"/>
              <a:gd name="T95" fmla="*/ 273 h 286"/>
              <a:gd name="T96" fmla="*/ 745 w 1545"/>
              <a:gd name="T97" fmla="*/ 271 h 286"/>
              <a:gd name="T98" fmla="*/ 707 w 1545"/>
              <a:gd name="T99" fmla="*/ 249 h 286"/>
              <a:gd name="T100" fmla="*/ 663 w 1545"/>
              <a:gd name="T101" fmla="*/ 228 h 286"/>
              <a:gd name="T102" fmla="*/ 535 w 1545"/>
              <a:gd name="T103" fmla="*/ 221 h 286"/>
              <a:gd name="T104" fmla="*/ 426 w 1545"/>
              <a:gd name="T105" fmla="*/ 202 h 286"/>
              <a:gd name="T106" fmla="*/ 439 w 1545"/>
              <a:gd name="T107" fmla="*/ 221 h 286"/>
              <a:gd name="T108" fmla="*/ 432 w 1545"/>
              <a:gd name="T109" fmla="*/ 228 h 286"/>
              <a:gd name="T110" fmla="*/ 408 w 1545"/>
              <a:gd name="T111" fmla="*/ 230 h 286"/>
              <a:gd name="T112" fmla="*/ 372 w 1545"/>
              <a:gd name="T113" fmla="*/ 195 h 286"/>
              <a:gd name="T114" fmla="*/ 364 w 1545"/>
              <a:gd name="T115" fmla="*/ 200 h 286"/>
              <a:gd name="T116" fmla="*/ 353 w 1545"/>
              <a:gd name="T117" fmla="*/ 212 h 286"/>
              <a:gd name="T118" fmla="*/ 330 w 1545"/>
              <a:gd name="T119" fmla="*/ 206 h 286"/>
              <a:gd name="T120" fmla="*/ 304 w 1545"/>
              <a:gd name="T121" fmla="*/ 18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45" h="286">
                <a:moveTo>
                  <a:pt x="293" y="157"/>
                </a:moveTo>
                <a:lnTo>
                  <a:pt x="293" y="157"/>
                </a:lnTo>
                <a:lnTo>
                  <a:pt x="122" y="101"/>
                </a:lnTo>
                <a:lnTo>
                  <a:pt x="122" y="101"/>
                </a:lnTo>
                <a:lnTo>
                  <a:pt x="105" y="97"/>
                </a:lnTo>
                <a:lnTo>
                  <a:pt x="75" y="93"/>
                </a:lnTo>
                <a:lnTo>
                  <a:pt x="43" y="90"/>
                </a:lnTo>
                <a:lnTo>
                  <a:pt x="24" y="87"/>
                </a:lnTo>
                <a:lnTo>
                  <a:pt x="24" y="87"/>
                </a:lnTo>
                <a:lnTo>
                  <a:pt x="15" y="83"/>
                </a:lnTo>
                <a:lnTo>
                  <a:pt x="8" y="81"/>
                </a:lnTo>
                <a:lnTo>
                  <a:pt x="3" y="77"/>
                </a:lnTo>
                <a:lnTo>
                  <a:pt x="0" y="72"/>
                </a:lnTo>
                <a:lnTo>
                  <a:pt x="0" y="72"/>
                </a:lnTo>
                <a:lnTo>
                  <a:pt x="0" y="69"/>
                </a:lnTo>
                <a:lnTo>
                  <a:pt x="1" y="67"/>
                </a:lnTo>
                <a:lnTo>
                  <a:pt x="4" y="62"/>
                </a:lnTo>
                <a:lnTo>
                  <a:pt x="10" y="59"/>
                </a:lnTo>
                <a:lnTo>
                  <a:pt x="19" y="57"/>
                </a:lnTo>
                <a:lnTo>
                  <a:pt x="19" y="57"/>
                </a:lnTo>
                <a:lnTo>
                  <a:pt x="27" y="57"/>
                </a:lnTo>
                <a:lnTo>
                  <a:pt x="33" y="58"/>
                </a:lnTo>
                <a:lnTo>
                  <a:pt x="43" y="63"/>
                </a:lnTo>
                <a:lnTo>
                  <a:pt x="43" y="63"/>
                </a:lnTo>
                <a:lnTo>
                  <a:pt x="59" y="64"/>
                </a:lnTo>
                <a:lnTo>
                  <a:pt x="86" y="65"/>
                </a:lnTo>
                <a:lnTo>
                  <a:pt x="119" y="64"/>
                </a:lnTo>
                <a:lnTo>
                  <a:pt x="135" y="63"/>
                </a:lnTo>
                <a:lnTo>
                  <a:pt x="147" y="62"/>
                </a:lnTo>
                <a:lnTo>
                  <a:pt x="147" y="62"/>
                </a:lnTo>
                <a:lnTo>
                  <a:pt x="207" y="50"/>
                </a:lnTo>
                <a:lnTo>
                  <a:pt x="320" y="32"/>
                </a:lnTo>
                <a:lnTo>
                  <a:pt x="384" y="24"/>
                </a:lnTo>
                <a:lnTo>
                  <a:pt x="449" y="15"/>
                </a:lnTo>
                <a:lnTo>
                  <a:pt x="511" y="7"/>
                </a:lnTo>
                <a:lnTo>
                  <a:pt x="564" y="2"/>
                </a:lnTo>
                <a:lnTo>
                  <a:pt x="564" y="2"/>
                </a:lnTo>
                <a:lnTo>
                  <a:pt x="616" y="1"/>
                </a:lnTo>
                <a:lnTo>
                  <a:pt x="673" y="0"/>
                </a:lnTo>
                <a:lnTo>
                  <a:pt x="733" y="1"/>
                </a:lnTo>
                <a:lnTo>
                  <a:pt x="792" y="2"/>
                </a:lnTo>
                <a:lnTo>
                  <a:pt x="906" y="7"/>
                </a:lnTo>
                <a:lnTo>
                  <a:pt x="998" y="12"/>
                </a:lnTo>
                <a:lnTo>
                  <a:pt x="998" y="12"/>
                </a:lnTo>
                <a:lnTo>
                  <a:pt x="1065" y="17"/>
                </a:lnTo>
                <a:lnTo>
                  <a:pt x="1117" y="21"/>
                </a:lnTo>
                <a:lnTo>
                  <a:pt x="1156" y="25"/>
                </a:lnTo>
                <a:lnTo>
                  <a:pt x="1170" y="25"/>
                </a:lnTo>
                <a:lnTo>
                  <a:pt x="1181" y="24"/>
                </a:lnTo>
                <a:lnTo>
                  <a:pt x="1181" y="24"/>
                </a:lnTo>
                <a:lnTo>
                  <a:pt x="1210" y="17"/>
                </a:lnTo>
                <a:lnTo>
                  <a:pt x="1252" y="11"/>
                </a:lnTo>
                <a:lnTo>
                  <a:pt x="1275" y="7"/>
                </a:lnTo>
                <a:lnTo>
                  <a:pt x="1295" y="6"/>
                </a:lnTo>
                <a:lnTo>
                  <a:pt x="1314" y="6"/>
                </a:lnTo>
                <a:lnTo>
                  <a:pt x="1328" y="7"/>
                </a:lnTo>
                <a:lnTo>
                  <a:pt x="1328" y="7"/>
                </a:lnTo>
                <a:lnTo>
                  <a:pt x="1338" y="10"/>
                </a:lnTo>
                <a:lnTo>
                  <a:pt x="1346" y="13"/>
                </a:lnTo>
                <a:lnTo>
                  <a:pt x="1352" y="17"/>
                </a:lnTo>
                <a:lnTo>
                  <a:pt x="1357" y="21"/>
                </a:lnTo>
                <a:lnTo>
                  <a:pt x="1361" y="26"/>
                </a:lnTo>
                <a:lnTo>
                  <a:pt x="1364" y="31"/>
                </a:lnTo>
                <a:lnTo>
                  <a:pt x="1364" y="36"/>
                </a:lnTo>
                <a:lnTo>
                  <a:pt x="1364" y="43"/>
                </a:lnTo>
                <a:lnTo>
                  <a:pt x="1364" y="43"/>
                </a:lnTo>
                <a:lnTo>
                  <a:pt x="1363" y="49"/>
                </a:lnTo>
                <a:lnTo>
                  <a:pt x="1360" y="57"/>
                </a:lnTo>
                <a:lnTo>
                  <a:pt x="1352" y="72"/>
                </a:lnTo>
                <a:lnTo>
                  <a:pt x="1345" y="86"/>
                </a:lnTo>
                <a:lnTo>
                  <a:pt x="1344" y="90"/>
                </a:lnTo>
                <a:lnTo>
                  <a:pt x="1344" y="91"/>
                </a:lnTo>
                <a:lnTo>
                  <a:pt x="1344" y="91"/>
                </a:lnTo>
                <a:lnTo>
                  <a:pt x="1359" y="88"/>
                </a:lnTo>
                <a:lnTo>
                  <a:pt x="1389" y="81"/>
                </a:lnTo>
                <a:lnTo>
                  <a:pt x="1406" y="77"/>
                </a:lnTo>
                <a:lnTo>
                  <a:pt x="1422" y="76"/>
                </a:lnTo>
                <a:lnTo>
                  <a:pt x="1437" y="74"/>
                </a:lnTo>
                <a:lnTo>
                  <a:pt x="1444" y="76"/>
                </a:lnTo>
                <a:lnTo>
                  <a:pt x="1447" y="77"/>
                </a:lnTo>
                <a:lnTo>
                  <a:pt x="1447" y="77"/>
                </a:lnTo>
                <a:lnTo>
                  <a:pt x="1455" y="81"/>
                </a:lnTo>
                <a:lnTo>
                  <a:pt x="1461" y="84"/>
                </a:lnTo>
                <a:lnTo>
                  <a:pt x="1465" y="88"/>
                </a:lnTo>
                <a:lnTo>
                  <a:pt x="1469" y="92"/>
                </a:lnTo>
                <a:lnTo>
                  <a:pt x="1477" y="102"/>
                </a:lnTo>
                <a:lnTo>
                  <a:pt x="1482" y="109"/>
                </a:lnTo>
                <a:lnTo>
                  <a:pt x="1488" y="115"/>
                </a:lnTo>
                <a:lnTo>
                  <a:pt x="1488" y="115"/>
                </a:lnTo>
                <a:lnTo>
                  <a:pt x="1502" y="130"/>
                </a:lnTo>
                <a:lnTo>
                  <a:pt x="1515" y="147"/>
                </a:lnTo>
                <a:lnTo>
                  <a:pt x="1526" y="163"/>
                </a:lnTo>
                <a:lnTo>
                  <a:pt x="1534" y="178"/>
                </a:lnTo>
                <a:lnTo>
                  <a:pt x="1534" y="178"/>
                </a:lnTo>
                <a:lnTo>
                  <a:pt x="1536" y="183"/>
                </a:lnTo>
                <a:lnTo>
                  <a:pt x="1539" y="188"/>
                </a:lnTo>
                <a:lnTo>
                  <a:pt x="1544" y="193"/>
                </a:lnTo>
                <a:lnTo>
                  <a:pt x="1545" y="196"/>
                </a:lnTo>
                <a:lnTo>
                  <a:pt x="1545" y="197"/>
                </a:lnTo>
                <a:lnTo>
                  <a:pt x="1544" y="200"/>
                </a:lnTo>
                <a:lnTo>
                  <a:pt x="1541" y="202"/>
                </a:lnTo>
                <a:lnTo>
                  <a:pt x="1541" y="202"/>
                </a:lnTo>
                <a:lnTo>
                  <a:pt x="1532" y="209"/>
                </a:lnTo>
                <a:lnTo>
                  <a:pt x="1522" y="218"/>
                </a:lnTo>
                <a:lnTo>
                  <a:pt x="1522" y="218"/>
                </a:lnTo>
                <a:lnTo>
                  <a:pt x="1516" y="225"/>
                </a:lnTo>
                <a:lnTo>
                  <a:pt x="1512" y="229"/>
                </a:lnTo>
                <a:lnTo>
                  <a:pt x="1508" y="233"/>
                </a:lnTo>
                <a:lnTo>
                  <a:pt x="1501" y="237"/>
                </a:lnTo>
                <a:lnTo>
                  <a:pt x="1501" y="237"/>
                </a:lnTo>
                <a:lnTo>
                  <a:pt x="1494" y="240"/>
                </a:lnTo>
                <a:lnTo>
                  <a:pt x="1489" y="243"/>
                </a:lnTo>
                <a:lnTo>
                  <a:pt x="1479" y="251"/>
                </a:lnTo>
                <a:lnTo>
                  <a:pt x="1474" y="253"/>
                </a:lnTo>
                <a:lnTo>
                  <a:pt x="1468" y="254"/>
                </a:lnTo>
                <a:lnTo>
                  <a:pt x="1460" y="254"/>
                </a:lnTo>
                <a:lnTo>
                  <a:pt x="1451" y="253"/>
                </a:lnTo>
                <a:lnTo>
                  <a:pt x="1451" y="253"/>
                </a:lnTo>
                <a:lnTo>
                  <a:pt x="1441" y="251"/>
                </a:lnTo>
                <a:lnTo>
                  <a:pt x="1428" y="249"/>
                </a:lnTo>
                <a:lnTo>
                  <a:pt x="1404" y="247"/>
                </a:lnTo>
                <a:lnTo>
                  <a:pt x="1393" y="247"/>
                </a:lnTo>
                <a:lnTo>
                  <a:pt x="1382" y="244"/>
                </a:lnTo>
                <a:lnTo>
                  <a:pt x="1373" y="242"/>
                </a:lnTo>
                <a:lnTo>
                  <a:pt x="1364" y="238"/>
                </a:lnTo>
                <a:lnTo>
                  <a:pt x="1364" y="238"/>
                </a:lnTo>
                <a:lnTo>
                  <a:pt x="1351" y="229"/>
                </a:lnTo>
                <a:lnTo>
                  <a:pt x="1341" y="220"/>
                </a:lnTo>
                <a:lnTo>
                  <a:pt x="1331" y="212"/>
                </a:lnTo>
                <a:lnTo>
                  <a:pt x="1322" y="205"/>
                </a:lnTo>
                <a:lnTo>
                  <a:pt x="1322" y="205"/>
                </a:lnTo>
                <a:lnTo>
                  <a:pt x="1304" y="196"/>
                </a:lnTo>
                <a:lnTo>
                  <a:pt x="1298" y="193"/>
                </a:lnTo>
                <a:lnTo>
                  <a:pt x="1297" y="193"/>
                </a:lnTo>
                <a:lnTo>
                  <a:pt x="1297" y="193"/>
                </a:lnTo>
                <a:lnTo>
                  <a:pt x="1297" y="193"/>
                </a:lnTo>
                <a:lnTo>
                  <a:pt x="1299" y="204"/>
                </a:lnTo>
                <a:lnTo>
                  <a:pt x="1303" y="212"/>
                </a:lnTo>
                <a:lnTo>
                  <a:pt x="1306" y="223"/>
                </a:lnTo>
                <a:lnTo>
                  <a:pt x="1307" y="234"/>
                </a:lnTo>
                <a:lnTo>
                  <a:pt x="1306" y="247"/>
                </a:lnTo>
                <a:lnTo>
                  <a:pt x="1304" y="252"/>
                </a:lnTo>
                <a:lnTo>
                  <a:pt x="1302" y="257"/>
                </a:lnTo>
                <a:lnTo>
                  <a:pt x="1298" y="262"/>
                </a:lnTo>
                <a:lnTo>
                  <a:pt x="1293" y="267"/>
                </a:lnTo>
                <a:lnTo>
                  <a:pt x="1293" y="267"/>
                </a:lnTo>
                <a:lnTo>
                  <a:pt x="1283" y="275"/>
                </a:lnTo>
                <a:lnTo>
                  <a:pt x="1271" y="278"/>
                </a:lnTo>
                <a:lnTo>
                  <a:pt x="1260" y="281"/>
                </a:lnTo>
                <a:lnTo>
                  <a:pt x="1247" y="281"/>
                </a:lnTo>
                <a:lnTo>
                  <a:pt x="1236" y="280"/>
                </a:lnTo>
                <a:lnTo>
                  <a:pt x="1223" y="276"/>
                </a:lnTo>
                <a:lnTo>
                  <a:pt x="1212" y="271"/>
                </a:lnTo>
                <a:lnTo>
                  <a:pt x="1200" y="263"/>
                </a:lnTo>
                <a:lnTo>
                  <a:pt x="1200" y="263"/>
                </a:lnTo>
                <a:lnTo>
                  <a:pt x="1175" y="249"/>
                </a:lnTo>
                <a:lnTo>
                  <a:pt x="1148" y="237"/>
                </a:lnTo>
                <a:lnTo>
                  <a:pt x="1120" y="224"/>
                </a:lnTo>
                <a:lnTo>
                  <a:pt x="1120" y="224"/>
                </a:lnTo>
                <a:lnTo>
                  <a:pt x="1108" y="229"/>
                </a:lnTo>
                <a:lnTo>
                  <a:pt x="1091" y="233"/>
                </a:lnTo>
                <a:lnTo>
                  <a:pt x="1070" y="238"/>
                </a:lnTo>
                <a:lnTo>
                  <a:pt x="1044" y="242"/>
                </a:lnTo>
                <a:lnTo>
                  <a:pt x="1015" y="245"/>
                </a:lnTo>
                <a:lnTo>
                  <a:pt x="982" y="247"/>
                </a:lnTo>
                <a:lnTo>
                  <a:pt x="947" y="247"/>
                </a:lnTo>
                <a:lnTo>
                  <a:pt x="947" y="247"/>
                </a:lnTo>
                <a:lnTo>
                  <a:pt x="834" y="239"/>
                </a:lnTo>
                <a:lnTo>
                  <a:pt x="804" y="238"/>
                </a:lnTo>
                <a:lnTo>
                  <a:pt x="795" y="238"/>
                </a:lnTo>
                <a:lnTo>
                  <a:pt x="795" y="238"/>
                </a:lnTo>
                <a:lnTo>
                  <a:pt x="801" y="242"/>
                </a:lnTo>
                <a:lnTo>
                  <a:pt x="813" y="248"/>
                </a:lnTo>
                <a:lnTo>
                  <a:pt x="819" y="253"/>
                </a:lnTo>
                <a:lnTo>
                  <a:pt x="824" y="259"/>
                </a:lnTo>
                <a:lnTo>
                  <a:pt x="829" y="266"/>
                </a:lnTo>
                <a:lnTo>
                  <a:pt x="832" y="273"/>
                </a:lnTo>
                <a:lnTo>
                  <a:pt x="832" y="273"/>
                </a:lnTo>
                <a:lnTo>
                  <a:pt x="833" y="280"/>
                </a:lnTo>
                <a:lnTo>
                  <a:pt x="832" y="283"/>
                </a:lnTo>
                <a:lnTo>
                  <a:pt x="830" y="286"/>
                </a:lnTo>
                <a:lnTo>
                  <a:pt x="828" y="286"/>
                </a:lnTo>
                <a:lnTo>
                  <a:pt x="821" y="285"/>
                </a:lnTo>
                <a:lnTo>
                  <a:pt x="818" y="282"/>
                </a:lnTo>
                <a:lnTo>
                  <a:pt x="818" y="282"/>
                </a:lnTo>
                <a:lnTo>
                  <a:pt x="775" y="263"/>
                </a:lnTo>
                <a:lnTo>
                  <a:pt x="775" y="263"/>
                </a:lnTo>
                <a:lnTo>
                  <a:pt x="775" y="266"/>
                </a:lnTo>
                <a:lnTo>
                  <a:pt x="772" y="270"/>
                </a:lnTo>
                <a:lnTo>
                  <a:pt x="769" y="271"/>
                </a:lnTo>
                <a:lnTo>
                  <a:pt x="767" y="272"/>
                </a:lnTo>
                <a:lnTo>
                  <a:pt x="763" y="273"/>
                </a:lnTo>
                <a:lnTo>
                  <a:pt x="757" y="273"/>
                </a:lnTo>
                <a:lnTo>
                  <a:pt x="757" y="273"/>
                </a:lnTo>
                <a:lnTo>
                  <a:pt x="752" y="272"/>
                </a:lnTo>
                <a:lnTo>
                  <a:pt x="745" y="271"/>
                </a:lnTo>
                <a:lnTo>
                  <a:pt x="731" y="264"/>
                </a:lnTo>
                <a:lnTo>
                  <a:pt x="719" y="257"/>
                </a:lnTo>
                <a:lnTo>
                  <a:pt x="707" y="249"/>
                </a:lnTo>
                <a:lnTo>
                  <a:pt x="707" y="249"/>
                </a:lnTo>
                <a:lnTo>
                  <a:pt x="687" y="235"/>
                </a:lnTo>
                <a:lnTo>
                  <a:pt x="677" y="228"/>
                </a:lnTo>
                <a:lnTo>
                  <a:pt x="677" y="228"/>
                </a:lnTo>
                <a:lnTo>
                  <a:pt x="663" y="228"/>
                </a:lnTo>
                <a:lnTo>
                  <a:pt x="628" y="228"/>
                </a:lnTo>
                <a:lnTo>
                  <a:pt x="581" y="225"/>
                </a:lnTo>
                <a:lnTo>
                  <a:pt x="557" y="224"/>
                </a:lnTo>
                <a:lnTo>
                  <a:pt x="535" y="221"/>
                </a:lnTo>
                <a:lnTo>
                  <a:pt x="535" y="221"/>
                </a:lnTo>
                <a:lnTo>
                  <a:pt x="459" y="209"/>
                </a:lnTo>
                <a:lnTo>
                  <a:pt x="426" y="202"/>
                </a:lnTo>
                <a:lnTo>
                  <a:pt x="426" y="202"/>
                </a:lnTo>
                <a:lnTo>
                  <a:pt x="432" y="209"/>
                </a:lnTo>
                <a:lnTo>
                  <a:pt x="436" y="215"/>
                </a:lnTo>
                <a:lnTo>
                  <a:pt x="437" y="218"/>
                </a:lnTo>
                <a:lnTo>
                  <a:pt x="439" y="221"/>
                </a:lnTo>
                <a:lnTo>
                  <a:pt x="439" y="221"/>
                </a:lnTo>
                <a:lnTo>
                  <a:pt x="437" y="224"/>
                </a:lnTo>
                <a:lnTo>
                  <a:pt x="435" y="226"/>
                </a:lnTo>
                <a:lnTo>
                  <a:pt x="432" y="228"/>
                </a:lnTo>
                <a:lnTo>
                  <a:pt x="429" y="230"/>
                </a:lnTo>
                <a:lnTo>
                  <a:pt x="418" y="232"/>
                </a:lnTo>
                <a:lnTo>
                  <a:pt x="408" y="230"/>
                </a:lnTo>
                <a:lnTo>
                  <a:pt x="408" y="230"/>
                </a:lnTo>
                <a:lnTo>
                  <a:pt x="402" y="228"/>
                </a:lnTo>
                <a:lnTo>
                  <a:pt x="396" y="223"/>
                </a:lnTo>
                <a:lnTo>
                  <a:pt x="383" y="209"/>
                </a:lnTo>
                <a:lnTo>
                  <a:pt x="372" y="195"/>
                </a:lnTo>
                <a:lnTo>
                  <a:pt x="366" y="190"/>
                </a:lnTo>
                <a:lnTo>
                  <a:pt x="366" y="190"/>
                </a:lnTo>
                <a:lnTo>
                  <a:pt x="366" y="192"/>
                </a:lnTo>
                <a:lnTo>
                  <a:pt x="364" y="200"/>
                </a:lnTo>
                <a:lnTo>
                  <a:pt x="360" y="207"/>
                </a:lnTo>
                <a:lnTo>
                  <a:pt x="356" y="211"/>
                </a:lnTo>
                <a:lnTo>
                  <a:pt x="353" y="212"/>
                </a:lnTo>
                <a:lnTo>
                  <a:pt x="353" y="212"/>
                </a:lnTo>
                <a:lnTo>
                  <a:pt x="349" y="214"/>
                </a:lnTo>
                <a:lnTo>
                  <a:pt x="342" y="212"/>
                </a:lnTo>
                <a:lnTo>
                  <a:pt x="336" y="210"/>
                </a:lnTo>
                <a:lnTo>
                  <a:pt x="330" y="206"/>
                </a:lnTo>
                <a:lnTo>
                  <a:pt x="318" y="197"/>
                </a:lnTo>
                <a:lnTo>
                  <a:pt x="311" y="190"/>
                </a:lnTo>
                <a:lnTo>
                  <a:pt x="311" y="190"/>
                </a:lnTo>
                <a:lnTo>
                  <a:pt x="304" y="180"/>
                </a:lnTo>
                <a:lnTo>
                  <a:pt x="298" y="169"/>
                </a:lnTo>
                <a:lnTo>
                  <a:pt x="293" y="157"/>
                </a:lnTo>
                <a:lnTo>
                  <a:pt x="293" y="1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C6570697-CC73-423C-AE01-4AC664FB5807}"/>
              </a:ext>
            </a:extLst>
          </p:cNvPr>
          <p:cNvSpPr>
            <a:spLocks/>
          </p:cNvSpPr>
          <p:nvPr/>
        </p:nvSpPr>
        <p:spPr bwMode="auto">
          <a:xfrm>
            <a:off x="644525" y="4807775"/>
            <a:ext cx="2698750" cy="407161"/>
          </a:xfrm>
          <a:custGeom>
            <a:avLst/>
            <a:gdLst>
              <a:gd name="T0" fmla="*/ 389 w 2068"/>
              <a:gd name="T1" fmla="*/ 161 h 312"/>
              <a:gd name="T2" fmla="*/ 296 w 2068"/>
              <a:gd name="T3" fmla="*/ 135 h 312"/>
              <a:gd name="T4" fmla="*/ 210 w 2068"/>
              <a:gd name="T5" fmla="*/ 120 h 312"/>
              <a:gd name="T6" fmla="*/ 51 w 2068"/>
              <a:gd name="T7" fmla="*/ 91 h 312"/>
              <a:gd name="T8" fmla="*/ 16 w 2068"/>
              <a:gd name="T9" fmla="*/ 90 h 312"/>
              <a:gd name="T10" fmla="*/ 1 w 2068"/>
              <a:gd name="T11" fmla="*/ 82 h 312"/>
              <a:gd name="T12" fmla="*/ 5 w 2068"/>
              <a:gd name="T13" fmla="*/ 71 h 312"/>
              <a:gd name="T14" fmla="*/ 42 w 2068"/>
              <a:gd name="T15" fmla="*/ 67 h 312"/>
              <a:gd name="T16" fmla="*/ 281 w 2068"/>
              <a:gd name="T17" fmla="*/ 93 h 312"/>
              <a:gd name="T18" fmla="*/ 350 w 2068"/>
              <a:gd name="T19" fmla="*/ 90 h 312"/>
              <a:gd name="T20" fmla="*/ 627 w 2068"/>
              <a:gd name="T21" fmla="*/ 40 h 312"/>
              <a:gd name="T22" fmla="*/ 920 w 2068"/>
              <a:gd name="T23" fmla="*/ 14 h 312"/>
              <a:gd name="T24" fmla="*/ 1216 w 2068"/>
              <a:gd name="T25" fmla="*/ 5 h 312"/>
              <a:gd name="T26" fmla="*/ 1458 w 2068"/>
              <a:gd name="T27" fmla="*/ 16 h 312"/>
              <a:gd name="T28" fmla="*/ 1609 w 2068"/>
              <a:gd name="T29" fmla="*/ 24 h 312"/>
              <a:gd name="T30" fmla="*/ 1670 w 2068"/>
              <a:gd name="T31" fmla="*/ 6 h 312"/>
              <a:gd name="T32" fmla="*/ 1704 w 2068"/>
              <a:gd name="T33" fmla="*/ 0 h 312"/>
              <a:gd name="T34" fmla="*/ 1704 w 2068"/>
              <a:gd name="T35" fmla="*/ 10 h 312"/>
              <a:gd name="T36" fmla="*/ 1702 w 2068"/>
              <a:gd name="T37" fmla="*/ 21 h 312"/>
              <a:gd name="T38" fmla="*/ 1742 w 2068"/>
              <a:gd name="T39" fmla="*/ 15 h 312"/>
              <a:gd name="T40" fmla="*/ 1764 w 2068"/>
              <a:gd name="T41" fmla="*/ 17 h 312"/>
              <a:gd name="T42" fmla="*/ 1778 w 2068"/>
              <a:gd name="T43" fmla="*/ 33 h 312"/>
              <a:gd name="T44" fmla="*/ 1793 w 2068"/>
              <a:gd name="T45" fmla="*/ 31 h 312"/>
              <a:gd name="T46" fmla="*/ 1840 w 2068"/>
              <a:gd name="T47" fmla="*/ 50 h 312"/>
              <a:gd name="T48" fmla="*/ 1882 w 2068"/>
              <a:gd name="T49" fmla="*/ 23 h 312"/>
              <a:gd name="T50" fmla="*/ 1926 w 2068"/>
              <a:gd name="T51" fmla="*/ 11 h 312"/>
              <a:gd name="T52" fmla="*/ 2025 w 2068"/>
              <a:gd name="T53" fmla="*/ 24 h 312"/>
              <a:gd name="T54" fmla="*/ 2058 w 2068"/>
              <a:gd name="T55" fmla="*/ 36 h 312"/>
              <a:gd name="T56" fmla="*/ 2064 w 2068"/>
              <a:gd name="T57" fmla="*/ 69 h 312"/>
              <a:gd name="T58" fmla="*/ 2067 w 2068"/>
              <a:gd name="T59" fmla="*/ 92 h 312"/>
              <a:gd name="T60" fmla="*/ 2067 w 2068"/>
              <a:gd name="T61" fmla="*/ 137 h 312"/>
              <a:gd name="T62" fmla="*/ 2052 w 2068"/>
              <a:gd name="T63" fmla="*/ 173 h 312"/>
              <a:gd name="T64" fmla="*/ 2035 w 2068"/>
              <a:gd name="T65" fmla="*/ 181 h 312"/>
              <a:gd name="T66" fmla="*/ 1998 w 2068"/>
              <a:gd name="T67" fmla="*/ 176 h 312"/>
              <a:gd name="T68" fmla="*/ 1950 w 2068"/>
              <a:gd name="T69" fmla="*/ 162 h 312"/>
              <a:gd name="T70" fmla="*/ 1922 w 2068"/>
              <a:gd name="T71" fmla="*/ 164 h 312"/>
              <a:gd name="T72" fmla="*/ 1869 w 2068"/>
              <a:gd name="T73" fmla="*/ 175 h 312"/>
              <a:gd name="T74" fmla="*/ 1665 w 2068"/>
              <a:gd name="T75" fmla="*/ 177 h 312"/>
              <a:gd name="T76" fmla="*/ 1684 w 2068"/>
              <a:gd name="T77" fmla="*/ 189 h 312"/>
              <a:gd name="T78" fmla="*/ 1725 w 2068"/>
              <a:gd name="T79" fmla="*/ 216 h 312"/>
              <a:gd name="T80" fmla="*/ 1735 w 2068"/>
              <a:gd name="T81" fmla="*/ 246 h 312"/>
              <a:gd name="T82" fmla="*/ 1718 w 2068"/>
              <a:gd name="T83" fmla="*/ 289 h 312"/>
              <a:gd name="T84" fmla="*/ 1697 w 2068"/>
              <a:gd name="T85" fmla="*/ 308 h 312"/>
              <a:gd name="T86" fmla="*/ 1669 w 2068"/>
              <a:gd name="T87" fmla="*/ 312 h 312"/>
              <a:gd name="T88" fmla="*/ 1638 w 2068"/>
              <a:gd name="T89" fmla="*/ 296 h 312"/>
              <a:gd name="T90" fmla="*/ 1547 w 2068"/>
              <a:gd name="T91" fmla="*/ 225 h 312"/>
              <a:gd name="T92" fmla="*/ 1512 w 2068"/>
              <a:gd name="T93" fmla="*/ 218 h 312"/>
              <a:gd name="T94" fmla="*/ 1190 w 2068"/>
              <a:gd name="T95" fmla="*/ 232 h 312"/>
              <a:gd name="T96" fmla="*/ 1011 w 2068"/>
              <a:gd name="T97" fmla="*/ 235 h 312"/>
              <a:gd name="T98" fmla="*/ 1005 w 2068"/>
              <a:gd name="T99" fmla="*/ 246 h 312"/>
              <a:gd name="T100" fmla="*/ 995 w 2068"/>
              <a:gd name="T101" fmla="*/ 261 h 312"/>
              <a:gd name="T102" fmla="*/ 984 w 2068"/>
              <a:gd name="T103" fmla="*/ 258 h 312"/>
              <a:gd name="T104" fmla="*/ 972 w 2068"/>
              <a:gd name="T105" fmla="*/ 246 h 312"/>
              <a:gd name="T106" fmla="*/ 950 w 2068"/>
              <a:gd name="T107" fmla="*/ 241 h 312"/>
              <a:gd name="T108" fmla="*/ 943 w 2068"/>
              <a:gd name="T109" fmla="*/ 229 h 312"/>
              <a:gd name="T110" fmla="*/ 775 w 2068"/>
              <a:gd name="T111" fmla="*/ 222 h 312"/>
              <a:gd name="T112" fmla="*/ 687 w 2068"/>
              <a:gd name="T113" fmla="*/ 215 h 312"/>
              <a:gd name="T114" fmla="*/ 611 w 2068"/>
              <a:gd name="T115" fmla="*/ 208 h 312"/>
              <a:gd name="T116" fmla="*/ 607 w 2068"/>
              <a:gd name="T117" fmla="*/ 228 h 312"/>
              <a:gd name="T118" fmla="*/ 582 w 2068"/>
              <a:gd name="T119" fmla="*/ 233 h 312"/>
              <a:gd name="T120" fmla="*/ 556 w 2068"/>
              <a:gd name="T121" fmla="*/ 227 h 312"/>
              <a:gd name="T122" fmla="*/ 518 w 2068"/>
              <a:gd name="T123" fmla="*/ 19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68" h="312">
                <a:moveTo>
                  <a:pt x="518" y="191"/>
                </a:moveTo>
                <a:lnTo>
                  <a:pt x="518" y="191"/>
                </a:lnTo>
                <a:lnTo>
                  <a:pt x="447" y="175"/>
                </a:lnTo>
                <a:lnTo>
                  <a:pt x="389" y="161"/>
                </a:lnTo>
                <a:lnTo>
                  <a:pt x="336" y="145"/>
                </a:lnTo>
                <a:lnTo>
                  <a:pt x="336" y="145"/>
                </a:lnTo>
                <a:lnTo>
                  <a:pt x="314" y="140"/>
                </a:lnTo>
                <a:lnTo>
                  <a:pt x="296" y="135"/>
                </a:lnTo>
                <a:lnTo>
                  <a:pt x="267" y="130"/>
                </a:lnTo>
                <a:lnTo>
                  <a:pt x="241" y="126"/>
                </a:lnTo>
                <a:lnTo>
                  <a:pt x="227" y="124"/>
                </a:lnTo>
                <a:lnTo>
                  <a:pt x="210" y="120"/>
                </a:lnTo>
                <a:lnTo>
                  <a:pt x="210" y="120"/>
                </a:lnTo>
                <a:lnTo>
                  <a:pt x="168" y="111"/>
                </a:lnTo>
                <a:lnTo>
                  <a:pt x="119" y="102"/>
                </a:lnTo>
                <a:lnTo>
                  <a:pt x="51" y="91"/>
                </a:lnTo>
                <a:lnTo>
                  <a:pt x="51" y="91"/>
                </a:lnTo>
                <a:lnTo>
                  <a:pt x="39" y="91"/>
                </a:lnTo>
                <a:lnTo>
                  <a:pt x="26" y="91"/>
                </a:lnTo>
                <a:lnTo>
                  <a:pt x="16" y="90"/>
                </a:lnTo>
                <a:lnTo>
                  <a:pt x="10" y="88"/>
                </a:lnTo>
                <a:lnTo>
                  <a:pt x="5" y="85"/>
                </a:lnTo>
                <a:lnTo>
                  <a:pt x="5" y="85"/>
                </a:lnTo>
                <a:lnTo>
                  <a:pt x="1" y="82"/>
                </a:lnTo>
                <a:lnTo>
                  <a:pt x="0" y="78"/>
                </a:lnTo>
                <a:lnTo>
                  <a:pt x="0" y="76"/>
                </a:lnTo>
                <a:lnTo>
                  <a:pt x="2" y="73"/>
                </a:lnTo>
                <a:lnTo>
                  <a:pt x="5" y="71"/>
                </a:lnTo>
                <a:lnTo>
                  <a:pt x="10" y="68"/>
                </a:lnTo>
                <a:lnTo>
                  <a:pt x="25" y="66"/>
                </a:lnTo>
                <a:lnTo>
                  <a:pt x="25" y="66"/>
                </a:lnTo>
                <a:lnTo>
                  <a:pt x="42" y="67"/>
                </a:lnTo>
                <a:lnTo>
                  <a:pt x="72" y="69"/>
                </a:lnTo>
                <a:lnTo>
                  <a:pt x="157" y="80"/>
                </a:lnTo>
                <a:lnTo>
                  <a:pt x="246" y="90"/>
                </a:lnTo>
                <a:lnTo>
                  <a:pt x="281" y="93"/>
                </a:lnTo>
                <a:lnTo>
                  <a:pt x="303" y="95"/>
                </a:lnTo>
                <a:lnTo>
                  <a:pt x="303" y="95"/>
                </a:lnTo>
                <a:lnTo>
                  <a:pt x="322" y="93"/>
                </a:lnTo>
                <a:lnTo>
                  <a:pt x="350" y="90"/>
                </a:lnTo>
                <a:lnTo>
                  <a:pt x="423" y="77"/>
                </a:lnTo>
                <a:lnTo>
                  <a:pt x="518" y="59"/>
                </a:lnTo>
                <a:lnTo>
                  <a:pt x="627" y="40"/>
                </a:lnTo>
                <a:lnTo>
                  <a:pt x="627" y="40"/>
                </a:lnTo>
                <a:lnTo>
                  <a:pt x="689" y="31"/>
                </a:lnTo>
                <a:lnTo>
                  <a:pt x="761" y="24"/>
                </a:lnTo>
                <a:lnTo>
                  <a:pt x="839" y="19"/>
                </a:lnTo>
                <a:lnTo>
                  <a:pt x="920" y="14"/>
                </a:lnTo>
                <a:lnTo>
                  <a:pt x="1001" y="10"/>
                </a:lnTo>
                <a:lnTo>
                  <a:pt x="1080" y="7"/>
                </a:lnTo>
                <a:lnTo>
                  <a:pt x="1152" y="6"/>
                </a:lnTo>
                <a:lnTo>
                  <a:pt x="1216" y="5"/>
                </a:lnTo>
                <a:lnTo>
                  <a:pt x="1216" y="5"/>
                </a:lnTo>
                <a:lnTo>
                  <a:pt x="1276" y="6"/>
                </a:lnTo>
                <a:lnTo>
                  <a:pt x="1338" y="9"/>
                </a:lnTo>
                <a:lnTo>
                  <a:pt x="1458" y="16"/>
                </a:lnTo>
                <a:lnTo>
                  <a:pt x="1556" y="24"/>
                </a:lnTo>
                <a:lnTo>
                  <a:pt x="1589" y="25"/>
                </a:lnTo>
                <a:lnTo>
                  <a:pt x="1602" y="25"/>
                </a:lnTo>
                <a:lnTo>
                  <a:pt x="1609" y="24"/>
                </a:lnTo>
                <a:lnTo>
                  <a:pt x="1609" y="24"/>
                </a:lnTo>
                <a:lnTo>
                  <a:pt x="1623" y="21"/>
                </a:lnTo>
                <a:lnTo>
                  <a:pt x="1638" y="17"/>
                </a:lnTo>
                <a:lnTo>
                  <a:pt x="1670" y="6"/>
                </a:lnTo>
                <a:lnTo>
                  <a:pt x="1683" y="2"/>
                </a:lnTo>
                <a:lnTo>
                  <a:pt x="1694" y="0"/>
                </a:lnTo>
                <a:lnTo>
                  <a:pt x="1702" y="0"/>
                </a:lnTo>
                <a:lnTo>
                  <a:pt x="1704" y="0"/>
                </a:lnTo>
                <a:lnTo>
                  <a:pt x="1706" y="2"/>
                </a:lnTo>
                <a:lnTo>
                  <a:pt x="1706" y="2"/>
                </a:lnTo>
                <a:lnTo>
                  <a:pt x="1706" y="6"/>
                </a:lnTo>
                <a:lnTo>
                  <a:pt x="1704" y="10"/>
                </a:lnTo>
                <a:lnTo>
                  <a:pt x="1699" y="16"/>
                </a:lnTo>
                <a:lnTo>
                  <a:pt x="1698" y="19"/>
                </a:lnTo>
                <a:lnTo>
                  <a:pt x="1699" y="21"/>
                </a:lnTo>
                <a:lnTo>
                  <a:pt x="1702" y="21"/>
                </a:lnTo>
                <a:lnTo>
                  <a:pt x="1709" y="21"/>
                </a:lnTo>
                <a:lnTo>
                  <a:pt x="1709" y="21"/>
                </a:lnTo>
                <a:lnTo>
                  <a:pt x="1727" y="19"/>
                </a:lnTo>
                <a:lnTo>
                  <a:pt x="1742" y="15"/>
                </a:lnTo>
                <a:lnTo>
                  <a:pt x="1750" y="14"/>
                </a:lnTo>
                <a:lnTo>
                  <a:pt x="1756" y="14"/>
                </a:lnTo>
                <a:lnTo>
                  <a:pt x="1760" y="15"/>
                </a:lnTo>
                <a:lnTo>
                  <a:pt x="1764" y="17"/>
                </a:lnTo>
                <a:lnTo>
                  <a:pt x="1764" y="17"/>
                </a:lnTo>
                <a:lnTo>
                  <a:pt x="1768" y="25"/>
                </a:lnTo>
                <a:lnTo>
                  <a:pt x="1773" y="29"/>
                </a:lnTo>
                <a:lnTo>
                  <a:pt x="1778" y="33"/>
                </a:lnTo>
                <a:lnTo>
                  <a:pt x="1785" y="34"/>
                </a:lnTo>
                <a:lnTo>
                  <a:pt x="1785" y="34"/>
                </a:lnTo>
                <a:lnTo>
                  <a:pt x="1792" y="33"/>
                </a:lnTo>
                <a:lnTo>
                  <a:pt x="1793" y="31"/>
                </a:lnTo>
                <a:lnTo>
                  <a:pt x="1796" y="31"/>
                </a:lnTo>
                <a:lnTo>
                  <a:pt x="1802" y="34"/>
                </a:lnTo>
                <a:lnTo>
                  <a:pt x="1840" y="50"/>
                </a:lnTo>
                <a:lnTo>
                  <a:pt x="1840" y="50"/>
                </a:lnTo>
                <a:lnTo>
                  <a:pt x="1847" y="44"/>
                </a:lnTo>
                <a:lnTo>
                  <a:pt x="1856" y="36"/>
                </a:lnTo>
                <a:lnTo>
                  <a:pt x="1868" y="29"/>
                </a:lnTo>
                <a:lnTo>
                  <a:pt x="1882" y="23"/>
                </a:lnTo>
                <a:lnTo>
                  <a:pt x="1896" y="16"/>
                </a:lnTo>
                <a:lnTo>
                  <a:pt x="1911" y="12"/>
                </a:lnTo>
                <a:lnTo>
                  <a:pt x="1918" y="11"/>
                </a:lnTo>
                <a:lnTo>
                  <a:pt x="1926" y="11"/>
                </a:lnTo>
                <a:lnTo>
                  <a:pt x="1926" y="11"/>
                </a:lnTo>
                <a:lnTo>
                  <a:pt x="1964" y="15"/>
                </a:lnTo>
                <a:lnTo>
                  <a:pt x="2006" y="20"/>
                </a:lnTo>
                <a:lnTo>
                  <a:pt x="2025" y="24"/>
                </a:lnTo>
                <a:lnTo>
                  <a:pt x="2041" y="28"/>
                </a:lnTo>
                <a:lnTo>
                  <a:pt x="2053" y="33"/>
                </a:lnTo>
                <a:lnTo>
                  <a:pt x="2057" y="34"/>
                </a:lnTo>
                <a:lnTo>
                  <a:pt x="2058" y="36"/>
                </a:lnTo>
                <a:lnTo>
                  <a:pt x="2058" y="36"/>
                </a:lnTo>
                <a:lnTo>
                  <a:pt x="2060" y="44"/>
                </a:lnTo>
                <a:lnTo>
                  <a:pt x="2060" y="49"/>
                </a:lnTo>
                <a:lnTo>
                  <a:pt x="2064" y="69"/>
                </a:lnTo>
                <a:lnTo>
                  <a:pt x="2064" y="69"/>
                </a:lnTo>
                <a:lnTo>
                  <a:pt x="2067" y="81"/>
                </a:lnTo>
                <a:lnTo>
                  <a:pt x="2068" y="86"/>
                </a:lnTo>
                <a:lnTo>
                  <a:pt x="2067" y="92"/>
                </a:lnTo>
                <a:lnTo>
                  <a:pt x="2068" y="111"/>
                </a:lnTo>
                <a:lnTo>
                  <a:pt x="2068" y="111"/>
                </a:lnTo>
                <a:lnTo>
                  <a:pt x="2068" y="124"/>
                </a:lnTo>
                <a:lnTo>
                  <a:pt x="2067" y="137"/>
                </a:lnTo>
                <a:lnTo>
                  <a:pt x="2064" y="149"/>
                </a:lnTo>
                <a:lnTo>
                  <a:pt x="2060" y="159"/>
                </a:lnTo>
                <a:lnTo>
                  <a:pt x="2055" y="170"/>
                </a:lnTo>
                <a:lnTo>
                  <a:pt x="2052" y="173"/>
                </a:lnTo>
                <a:lnTo>
                  <a:pt x="2048" y="176"/>
                </a:lnTo>
                <a:lnTo>
                  <a:pt x="2044" y="178"/>
                </a:lnTo>
                <a:lnTo>
                  <a:pt x="2040" y="180"/>
                </a:lnTo>
                <a:lnTo>
                  <a:pt x="2035" y="181"/>
                </a:lnTo>
                <a:lnTo>
                  <a:pt x="2029" y="181"/>
                </a:lnTo>
                <a:lnTo>
                  <a:pt x="2029" y="181"/>
                </a:lnTo>
                <a:lnTo>
                  <a:pt x="2011" y="178"/>
                </a:lnTo>
                <a:lnTo>
                  <a:pt x="1998" y="176"/>
                </a:lnTo>
                <a:lnTo>
                  <a:pt x="1988" y="172"/>
                </a:lnTo>
                <a:lnTo>
                  <a:pt x="1974" y="168"/>
                </a:lnTo>
                <a:lnTo>
                  <a:pt x="1974" y="168"/>
                </a:lnTo>
                <a:lnTo>
                  <a:pt x="1950" y="162"/>
                </a:lnTo>
                <a:lnTo>
                  <a:pt x="1941" y="161"/>
                </a:lnTo>
                <a:lnTo>
                  <a:pt x="1930" y="162"/>
                </a:lnTo>
                <a:lnTo>
                  <a:pt x="1930" y="162"/>
                </a:lnTo>
                <a:lnTo>
                  <a:pt x="1922" y="164"/>
                </a:lnTo>
                <a:lnTo>
                  <a:pt x="1920" y="166"/>
                </a:lnTo>
                <a:lnTo>
                  <a:pt x="1892" y="172"/>
                </a:lnTo>
                <a:lnTo>
                  <a:pt x="1892" y="172"/>
                </a:lnTo>
                <a:lnTo>
                  <a:pt x="1869" y="175"/>
                </a:lnTo>
                <a:lnTo>
                  <a:pt x="1836" y="176"/>
                </a:lnTo>
                <a:lnTo>
                  <a:pt x="1758" y="177"/>
                </a:lnTo>
                <a:lnTo>
                  <a:pt x="1687" y="177"/>
                </a:lnTo>
                <a:lnTo>
                  <a:pt x="1665" y="177"/>
                </a:lnTo>
                <a:lnTo>
                  <a:pt x="1657" y="178"/>
                </a:lnTo>
                <a:lnTo>
                  <a:pt x="1657" y="178"/>
                </a:lnTo>
                <a:lnTo>
                  <a:pt x="1671" y="184"/>
                </a:lnTo>
                <a:lnTo>
                  <a:pt x="1684" y="189"/>
                </a:lnTo>
                <a:lnTo>
                  <a:pt x="1699" y="196"/>
                </a:lnTo>
                <a:lnTo>
                  <a:pt x="1713" y="205"/>
                </a:lnTo>
                <a:lnTo>
                  <a:pt x="1720" y="211"/>
                </a:lnTo>
                <a:lnTo>
                  <a:pt x="1725" y="216"/>
                </a:lnTo>
                <a:lnTo>
                  <a:pt x="1730" y="223"/>
                </a:lnTo>
                <a:lnTo>
                  <a:pt x="1732" y="230"/>
                </a:lnTo>
                <a:lnTo>
                  <a:pt x="1735" y="237"/>
                </a:lnTo>
                <a:lnTo>
                  <a:pt x="1735" y="246"/>
                </a:lnTo>
                <a:lnTo>
                  <a:pt x="1735" y="246"/>
                </a:lnTo>
                <a:lnTo>
                  <a:pt x="1731" y="261"/>
                </a:lnTo>
                <a:lnTo>
                  <a:pt x="1726" y="276"/>
                </a:lnTo>
                <a:lnTo>
                  <a:pt x="1718" y="289"/>
                </a:lnTo>
                <a:lnTo>
                  <a:pt x="1713" y="295"/>
                </a:lnTo>
                <a:lnTo>
                  <a:pt x="1708" y="300"/>
                </a:lnTo>
                <a:lnTo>
                  <a:pt x="1703" y="304"/>
                </a:lnTo>
                <a:lnTo>
                  <a:pt x="1697" y="308"/>
                </a:lnTo>
                <a:lnTo>
                  <a:pt x="1690" y="310"/>
                </a:lnTo>
                <a:lnTo>
                  <a:pt x="1684" y="312"/>
                </a:lnTo>
                <a:lnTo>
                  <a:pt x="1676" y="312"/>
                </a:lnTo>
                <a:lnTo>
                  <a:pt x="1669" y="312"/>
                </a:lnTo>
                <a:lnTo>
                  <a:pt x="1662" y="309"/>
                </a:lnTo>
                <a:lnTo>
                  <a:pt x="1655" y="306"/>
                </a:lnTo>
                <a:lnTo>
                  <a:pt x="1655" y="306"/>
                </a:lnTo>
                <a:lnTo>
                  <a:pt x="1638" y="296"/>
                </a:lnTo>
                <a:lnTo>
                  <a:pt x="1623" y="285"/>
                </a:lnTo>
                <a:lnTo>
                  <a:pt x="1590" y="258"/>
                </a:lnTo>
                <a:lnTo>
                  <a:pt x="1561" y="234"/>
                </a:lnTo>
                <a:lnTo>
                  <a:pt x="1547" y="225"/>
                </a:lnTo>
                <a:lnTo>
                  <a:pt x="1536" y="219"/>
                </a:lnTo>
                <a:lnTo>
                  <a:pt x="1536" y="219"/>
                </a:lnTo>
                <a:lnTo>
                  <a:pt x="1527" y="218"/>
                </a:lnTo>
                <a:lnTo>
                  <a:pt x="1512" y="218"/>
                </a:lnTo>
                <a:lnTo>
                  <a:pt x="1464" y="218"/>
                </a:lnTo>
                <a:lnTo>
                  <a:pt x="1401" y="220"/>
                </a:lnTo>
                <a:lnTo>
                  <a:pt x="1329" y="224"/>
                </a:lnTo>
                <a:lnTo>
                  <a:pt x="1190" y="232"/>
                </a:lnTo>
                <a:lnTo>
                  <a:pt x="1104" y="235"/>
                </a:lnTo>
                <a:lnTo>
                  <a:pt x="1104" y="235"/>
                </a:lnTo>
                <a:lnTo>
                  <a:pt x="1039" y="235"/>
                </a:lnTo>
                <a:lnTo>
                  <a:pt x="1011" y="235"/>
                </a:lnTo>
                <a:lnTo>
                  <a:pt x="1011" y="235"/>
                </a:lnTo>
                <a:lnTo>
                  <a:pt x="1010" y="237"/>
                </a:lnTo>
                <a:lnTo>
                  <a:pt x="1009" y="238"/>
                </a:lnTo>
                <a:lnTo>
                  <a:pt x="1005" y="246"/>
                </a:lnTo>
                <a:lnTo>
                  <a:pt x="1001" y="253"/>
                </a:lnTo>
                <a:lnTo>
                  <a:pt x="998" y="258"/>
                </a:lnTo>
                <a:lnTo>
                  <a:pt x="995" y="261"/>
                </a:lnTo>
                <a:lnTo>
                  <a:pt x="995" y="261"/>
                </a:lnTo>
                <a:lnTo>
                  <a:pt x="992" y="263"/>
                </a:lnTo>
                <a:lnTo>
                  <a:pt x="990" y="263"/>
                </a:lnTo>
                <a:lnTo>
                  <a:pt x="987" y="261"/>
                </a:lnTo>
                <a:lnTo>
                  <a:pt x="984" y="258"/>
                </a:lnTo>
                <a:lnTo>
                  <a:pt x="979" y="251"/>
                </a:lnTo>
                <a:lnTo>
                  <a:pt x="977" y="248"/>
                </a:lnTo>
                <a:lnTo>
                  <a:pt x="972" y="246"/>
                </a:lnTo>
                <a:lnTo>
                  <a:pt x="972" y="246"/>
                </a:lnTo>
                <a:lnTo>
                  <a:pt x="964" y="243"/>
                </a:lnTo>
                <a:lnTo>
                  <a:pt x="957" y="242"/>
                </a:lnTo>
                <a:lnTo>
                  <a:pt x="952" y="242"/>
                </a:lnTo>
                <a:lnTo>
                  <a:pt x="950" y="241"/>
                </a:lnTo>
                <a:lnTo>
                  <a:pt x="950" y="239"/>
                </a:lnTo>
                <a:lnTo>
                  <a:pt x="950" y="239"/>
                </a:lnTo>
                <a:lnTo>
                  <a:pt x="948" y="234"/>
                </a:lnTo>
                <a:lnTo>
                  <a:pt x="943" y="229"/>
                </a:lnTo>
                <a:lnTo>
                  <a:pt x="938" y="223"/>
                </a:lnTo>
                <a:lnTo>
                  <a:pt x="938" y="223"/>
                </a:lnTo>
                <a:lnTo>
                  <a:pt x="846" y="223"/>
                </a:lnTo>
                <a:lnTo>
                  <a:pt x="775" y="222"/>
                </a:lnTo>
                <a:lnTo>
                  <a:pt x="745" y="222"/>
                </a:lnTo>
                <a:lnTo>
                  <a:pt x="722" y="219"/>
                </a:lnTo>
                <a:lnTo>
                  <a:pt x="722" y="219"/>
                </a:lnTo>
                <a:lnTo>
                  <a:pt x="687" y="215"/>
                </a:lnTo>
                <a:lnTo>
                  <a:pt x="650" y="210"/>
                </a:lnTo>
                <a:lnTo>
                  <a:pt x="611" y="204"/>
                </a:lnTo>
                <a:lnTo>
                  <a:pt x="611" y="204"/>
                </a:lnTo>
                <a:lnTo>
                  <a:pt x="611" y="208"/>
                </a:lnTo>
                <a:lnTo>
                  <a:pt x="612" y="213"/>
                </a:lnTo>
                <a:lnTo>
                  <a:pt x="611" y="218"/>
                </a:lnTo>
                <a:lnTo>
                  <a:pt x="609" y="223"/>
                </a:lnTo>
                <a:lnTo>
                  <a:pt x="607" y="228"/>
                </a:lnTo>
                <a:lnTo>
                  <a:pt x="602" y="232"/>
                </a:lnTo>
                <a:lnTo>
                  <a:pt x="594" y="233"/>
                </a:lnTo>
                <a:lnTo>
                  <a:pt x="594" y="233"/>
                </a:lnTo>
                <a:lnTo>
                  <a:pt x="582" y="233"/>
                </a:lnTo>
                <a:lnTo>
                  <a:pt x="573" y="234"/>
                </a:lnTo>
                <a:lnTo>
                  <a:pt x="569" y="234"/>
                </a:lnTo>
                <a:lnTo>
                  <a:pt x="565" y="233"/>
                </a:lnTo>
                <a:lnTo>
                  <a:pt x="556" y="227"/>
                </a:lnTo>
                <a:lnTo>
                  <a:pt x="556" y="227"/>
                </a:lnTo>
                <a:lnTo>
                  <a:pt x="533" y="204"/>
                </a:lnTo>
                <a:lnTo>
                  <a:pt x="523" y="195"/>
                </a:lnTo>
                <a:lnTo>
                  <a:pt x="518" y="191"/>
                </a:lnTo>
                <a:lnTo>
                  <a:pt x="518" y="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DC0B625A-BA07-4FA8-9CFF-FFEB926D5C65}"/>
              </a:ext>
            </a:extLst>
          </p:cNvPr>
          <p:cNvSpPr>
            <a:spLocks/>
          </p:cNvSpPr>
          <p:nvPr/>
        </p:nvSpPr>
        <p:spPr bwMode="auto">
          <a:xfrm>
            <a:off x="3606006" y="4592758"/>
            <a:ext cx="2723357" cy="889290"/>
          </a:xfrm>
          <a:custGeom>
            <a:avLst/>
            <a:gdLst>
              <a:gd name="T0" fmla="*/ 1318 w 1816"/>
              <a:gd name="T1" fmla="*/ 427 h 593"/>
              <a:gd name="T2" fmla="*/ 1339 w 1816"/>
              <a:gd name="T3" fmla="*/ 520 h 593"/>
              <a:gd name="T4" fmla="*/ 1328 w 1816"/>
              <a:gd name="T5" fmla="*/ 585 h 593"/>
              <a:gd name="T6" fmla="*/ 1304 w 1816"/>
              <a:gd name="T7" fmla="*/ 593 h 593"/>
              <a:gd name="T8" fmla="*/ 1234 w 1816"/>
              <a:gd name="T9" fmla="*/ 573 h 593"/>
              <a:gd name="T10" fmla="*/ 1201 w 1816"/>
              <a:gd name="T11" fmla="*/ 550 h 593"/>
              <a:gd name="T12" fmla="*/ 1161 w 1816"/>
              <a:gd name="T13" fmla="*/ 507 h 593"/>
              <a:gd name="T14" fmla="*/ 1148 w 1816"/>
              <a:gd name="T15" fmla="*/ 460 h 593"/>
              <a:gd name="T16" fmla="*/ 1159 w 1816"/>
              <a:gd name="T17" fmla="*/ 370 h 593"/>
              <a:gd name="T18" fmla="*/ 1038 w 1816"/>
              <a:gd name="T19" fmla="*/ 412 h 593"/>
              <a:gd name="T20" fmla="*/ 921 w 1816"/>
              <a:gd name="T21" fmla="*/ 449 h 593"/>
              <a:gd name="T22" fmla="*/ 763 w 1816"/>
              <a:gd name="T23" fmla="*/ 465 h 593"/>
              <a:gd name="T24" fmla="*/ 570 w 1816"/>
              <a:gd name="T25" fmla="*/ 468 h 593"/>
              <a:gd name="T26" fmla="*/ 445 w 1816"/>
              <a:gd name="T27" fmla="*/ 544 h 593"/>
              <a:gd name="T28" fmla="*/ 379 w 1816"/>
              <a:gd name="T29" fmla="*/ 563 h 593"/>
              <a:gd name="T30" fmla="*/ 365 w 1816"/>
              <a:gd name="T31" fmla="*/ 548 h 593"/>
              <a:gd name="T32" fmla="*/ 369 w 1816"/>
              <a:gd name="T33" fmla="*/ 492 h 593"/>
              <a:gd name="T34" fmla="*/ 388 w 1816"/>
              <a:gd name="T35" fmla="*/ 454 h 593"/>
              <a:gd name="T36" fmla="*/ 356 w 1816"/>
              <a:gd name="T37" fmla="*/ 443 h 593"/>
              <a:gd name="T38" fmla="*/ 303 w 1816"/>
              <a:gd name="T39" fmla="*/ 406 h 593"/>
              <a:gd name="T40" fmla="*/ 286 w 1816"/>
              <a:gd name="T41" fmla="*/ 425 h 593"/>
              <a:gd name="T42" fmla="*/ 263 w 1816"/>
              <a:gd name="T43" fmla="*/ 449 h 593"/>
              <a:gd name="T44" fmla="*/ 233 w 1816"/>
              <a:gd name="T45" fmla="*/ 445 h 593"/>
              <a:gd name="T46" fmla="*/ 216 w 1816"/>
              <a:gd name="T47" fmla="*/ 420 h 593"/>
              <a:gd name="T48" fmla="*/ 209 w 1816"/>
              <a:gd name="T49" fmla="*/ 356 h 593"/>
              <a:gd name="T50" fmla="*/ 218 w 1816"/>
              <a:gd name="T51" fmla="*/ 309 h 593"/>
              <a:gd name="T52" fmla="*/ 183 w 1816"/>
              <a:gd name="T53" fmla="*/ 298 h 593"/>
              <a:gd name="T54" fmla="*/ 135 w 1816"/>
              <a:gd name="T55" fmla="*/ 308 h 593"/>
              <a:gd name="T56" fmla="*/ 118 w 1816"/>
              <a:gd name="T57" fmla="*/ 301 h 593"/>
              <a:gd name="T58" fmla="*/ 116 w 1816"/>
              <a:gd name="T59" fmla="*/ 254 h 593"/>
              <a:gd name="T60" fmla="*/ 61 w 1816"/>
              <a:gd name="T61" fmla="*/ 306 h 593"/>
              <a:gd name="T62" fmla="*/ 30 w 1816"/>
              <a:gd name="T63" fmla="*/ 323 h 593"/>
              <a:gd name="T64" fmla="*/ 0 w 1816"/>
              <a:gd name="T65" fmla="*/ 299 h 593"/>
              <a:gd name="T66" fmla="*/ 4 w 1816"/>
              <a:gd name="T67" fmla="*/ 283 h 593"/>
              <a:gd name="T68" fmla="*/ 19 w 1816"/>
              <a:gd name="T69" fmla="*/ 213 h 593"/>
              <a:gd name="T70" fmla="*/ 30 w 1816"/>
              <a:gd name="T71" fmla="*/ 166 h 593"/>
              <a:gd name="T72" fmla="*/ 33 w 1816"/>
              <a:gd name="T73" fmla="*/ 85 h 593"/>
              <a:gd name="T74" fmla="*/ 48 w 1816"/>
              <a:gd name="T75" fmla="*/ 65 h 593"/>
              <a:gd name="T76" fmla="*/ 76 w 1816"/>
              <a:gd name="T77" fmla="*/ 79 h 593"/>
              <a:gd name="T78" fmla="*/ 105 w 1816"/>
              <a:gd name="T79" fmla="*/ 108 h 593"/>
              <a:gd name="T80" fmla="*/ 143 w 1816"/>
              <a:gd name="T81" fmla="*/ 104 h 593"/>
              <a:gd name="T82" fmla="*/ 162 w 1816"/>
              <a:gd name="T83" fmla="*/ 86 h 593"/>
              <a:gd name="T84" fmla="*/ 132 w 1816"/>
              <a:gd name="T85" fmla="*/ 43 h 593"/>
              <a:gd name="T86" fmla="*/ 138 w 1816"/>
              <a:gd name="T87" fmla="*/ 29 h 593"/>
              <a:gd name="T88" fmla="*/ 190 w 1816"/>
              <a:gd name="T89" fmla="*/ 27 h 593"/>
              <a:gd name="T90" fmla="*/ 260 w 1816"/>
              <a:gd name="T91" fmla="*/ 78 h 593"/>
              <a:gd name="T92" fmla="*/ 527 w 1816"/>
              <a:gd name="T93" fmla="*/ 46 h 593"/>
              <a:gd name="T94" fmla="*/ 782 w 1816"/>
              <a:gd name="T95" fmla="*/ 27 h 593"/>
              <a:gd name="T96" fmla="*/ 1176 w 1816"/>
              <a:gd name="T97" fmla="*/ 42 h 593"/>
              <a:gd name="T98" fmla="*/ 1486 w 1816"/>
              <a:gd name="T99" fmla="*/ 61 h 593"/>
              <a:gd name="T100" fmla="*/ 1665 w 1816"/>
              <a:gd name="T101" fmla="*/ 41 h 593"/>
              <a:gd name="T102" fmla="*/ 1721 w 1816"/>
              <a:gd name="T103" fmla="*/ 17 h 593"/>
              <a:gd name="T104" fmla="*/ 1761 w 1816"/>
              <a:gd name="T105" fmla="*/ 0 h 593"/>
              <a:gd name="T106" fmla="*/ 1809 w 1816"/>
              <a:gd name="T107" fmla="*/ 14 h 593"/>
              <a:gd name="T108" fmla="*/ 1816 w 1816"/>
              <a:gd name="T109" fmla="*/ 32 h 593"/>
              <a:gd name="T110" fmla="*/ 1797 w 1816"/>
              <a:gd name="T111" fmla="*/ 58 h 593"/>
              <a:gd name="T112" fmla="*/ 1745 w 1816"/>
              <a:gd name="T113" fmla="*/ 81 h 593"/>
              <a:gd name="T114" fmla="*/ 1660 w 1816"/>
              <a:gd name="T115" fmla="*/ 121 h 593"/>
              <a:gd name="T116" fmla="*/ 1403 w 1816"/>
              <a:gd name="T117" fmla="*/ 218 h 593"/>
              <a:gd name="T118" fmla="*/ 1299 w 1816"/>
              <a:gd name="T119" fmla="*/ 277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16" h="593">
                <a:moveTo>
                  <a:pt x="1272" y="302"/>
                </a:moveTo>
                <a:lnTo>
                  <a:pt x="1272" y="302"/>
                </a:lnTo>
                <a:lnTo>
                  <a:pt x="1282" y="329"/>
                </a:lnTo>
                <a:lnTo>
                  <a:pt x="1305" y="391"/>
                </a:lnTo>
                <a:lnTo>
                  <a:pt x="1318" y="427"/>
                </a:lnTo>
                <a:lnTo>
                  <a:pt x="1329" y="463"/>
                </a:lnTo>
                <a:lnTo>
                  <a:pt x="1337" y="495"/>
                </a:lnTo>
                <a:lnTo>
                  <a:pt x="1338" y="509"/>
                </a:lnTo>
                <a:lnTo>
                  <a:pt x="1339" y="520"/>
                </a:lnTo>
                <a:lnTo>
                  <a:pt x="1339" y="520"/>
                </a:lnTo>
                <a:lnTo>
                  <a:pt x="1338" y="538"/>
                </a:lnTo>
                <a:lnTo>
                  <a:pt x="1337" y="554"/>
                </a:lnTo>
                <a:lnTo>
                  <a:pt x="1335" y="567"/>
                </a:lnTo>
                <a:lnTo>
                  <a:pt x="1332" y="577"/>
                </a:lnTo>
                <a:lnTo>
                  <a:pt x="1328" y="585"/>
                </a:lnTo>
                <a:lnTo>
                  <a:pt x="1325" y="588"/>
                </a:lnTo>
                <a:lnTo>
                  <a:pt x="1321" y="591"/>
                </a:lnTo>
                <a:lnTo>
                  <a:pt x="1318" y="592"/>
                </a:lnTo>
                <a:lnTo>
                  <a:pt x="1314" y="593"/>
                </a:lnTo>
                <a:lnTo>
                  <a:pt x="1304" y="593"/>
                </a:lnTo>
                <a:lnTo>
                  <a:pt x="1304" y="593"/>
                </a:lnTo>
                <a:lnTo>
                  <a:pt x="1280" y="590"/>
                </a:lnTo>
                <a:lnTo>
                  <a:pt x="1257" y="582"/>
                </a:lnTo>
                <a:lnTo>
                  <a:pt x="1245" y="578"/>
                </a:lnTo>
                <a:lnTo>
                  <a:pt x="1234" y="573"/>
                </a:lnTo>
                <a:lnTo>
                  <a:pt x="1225" y="567"/>
                </a:lnTo>
                <a:lnTo>
                  <a:pt x="1218" y="562"/>
                </a:lnTo>
                <a:lnTo>
                  <a:pt x="1218" y="562"/>
                </a:lnTo>
                <a:lnTo>
                  <a:pt x="1210" y="555"/>
                </a:lnTo>
                <a:lnTo>
                  <a:pt x="1201" y="550"/>
                </a:lnTo>
                <a:lnTo>
                  <a:pt x="1193" y="544"/>
                </a:lnTo>
                <a:lnTo>
                  <a:pt x="1185" y="538"/>
                </a:lnTo>
                <a:lnTo>
                  <a:pt x="1176" y="530"/>
                </a:lnTo>
                <a:lnTo>
                  <a:pt x="1168" y="520"/>
                </a:lnTo>
                <a:lnTo>
                  <a:pt x="1161" y="507"/>
                </a:lnTo>
                <a:lnTo>
                  <a:pt x="1153" y="491"/>
                </a:lnTo>
                <a:lnTo>
                  <a:pt x="1153" y="491"/>
                </a:lnTo>
                <a:lnTo>
                  <a:pt x="1150" y="481"/>
                </a:lnTo>
                <a:lnTo>
                  <a:pt x="1148" y="470"/>
                </a:lnTo>
                <a:lnTo>
                  <a:pt x="1148" y="460"/>
                </a:lnTo>
                <a:lnTo>
                  <a:pt x="1147" y="449"/>
                </a:lnTo>
                <a:lnTo>
                  <a:pt x="1148" y="426"/>
                </a:lnTo>
                <a:lnTo>
                  <a:pt x="1152" y="405"/>
                </a:lnTo>
                <a:lnTo>
                  <a:pt x="1155" y="386"/>
                </a:lnTo>
                <a:lnTo>
                  <a:pt x="1159" y="370"/>
                </a:lnTo>
                <a:lnTo>
                  <a:pt x="1163" y="356"/>
                </a:lnTo>
                <a:lnTo>
                  <a:pt x="1163" y="356"/>
                </a:lnTo>
                <a:lnTo>
                  <a:pt x="1115" y="379"/>
                </a:lnTo>
                <a:lnTo>
                  <a:pt x="1065" y="401"/>
                </a:lnTo>
                <a:lnTo>
                  <a:pt x="1038" y="412"/>
                </a:lnTo>
                <a:lnTo>
                  <a:pt x="1008" y="424"/>
                </a:lnTo>
                <a:lnTo>
                  <a:pt x="1008" y="424"/>
                </a:lnTo>
                <a:lnTo>
                  <a:pt x="981" y="434"/>
                </a:lnTo>
                <a:lnTo>
                  <a:pt x="951" y="441"/>
                </a:lnTo>
                <a:lnTo>
                  <a:pt x="921" y="449"/>
                </a:lnTo>
                <a:lnTo>
                  <a:pt x="891" y="455"/>
                </a:lnTo>
                <a:lnTo>
                  <a:pt x="860" y="459"/>
                </a:lnTo>
                <a:lnTo>
                  <a:pt x="829" y="463"/>
                </a:lnTo>
                <a:lnTo>
                  <a:pt x="796" y="464"/>
                </a:lnTo>
                <a:lnTo>
                  <a:pt x="763" y="465"/>
                </a:lnTo>
                <a:lnTo>
                  <a:pt x="763" y="465"/>
                </a:lnTo>
                <a:lnTo>
                  <a:pt x="694" y="465"/>
                </a:lnTo>
                <a:lnTo>
                  <a:pt x="633" y="467"/>
                </a:lnTo>
                <a:lnTo>
                  <a:pt x="570" y="468"/>
                </a:lnTo>
                <a:lnTo>
                  <a:pt x="570" y="468"/>
                </a:lnTo>
                <a:lnTo>
                  <a:pt x="554" y="479"/>
                </a:lnTo>
                <a:lnTo>
                  <a:pt x="514" y="505"/>
                </a:lnTo>
                <a:lnTo>
                  <a:pt x="491" y="519"/>
                </a:lnTo>
                <a:lnTo>
                  <a:pt x="467" y="533"/>
                </a:lnTo>
                <a:lnTo>
                  <a:pt x="445" y="544"/>
                </a:lnTo>
                <a:lnTo>
                  <a:pt x="427" y="552"/>
                </a:lnTo>
                <a:lnTo>
                  <a:pt x="427" y="552"/>
                </a:lnTo>
                <a:lnTo>
                  <a:pt x="398" y="561"/>
                </a:lnTo>
                <a:lnTo>
                  <a:pt x="388" y="563"/>
                </a:lnTo>
                <a:lnTo>
                  <a:pt x="379" y="563"/>
                </a:lnTo>
                <a:lnTo>
                  <a:pt x="376" y="563"/>
                </a:lnTo>
                <a:lnTo>
                  <a:pt x="372" y="562"/>
                </a:lnTo>
                <a:lnTo>
                  <a:pt x="370" y="559"/>
                </a:lnTo>
                <a:lnTo>
                  <a:pt x="367" y="557"/>
                </a:lnTo>
                <a:lnTo>
                  <a:pt x="365" y="548"/>
                </a:lnTo>
                <a:lnTo>
                  <a:pt x="362" y="535"/>
                </a:lnTo>
                <a:lnTo>
                  <a:pt x="362" y="535"/>
                </a:lnTo>
                <a:lnTo>
                  <a:pt x="362" y="521"/>
                </a:lnTo>
                <a:lnTo>
                  <a:pt x="365" y="506"/>
                </a:lnTo>
                <a:lnTo>
                  <a:pt x="369" y="492"/>
                </a:lnTo>
                <a:lnTo>
                  <a:pt x="374" y="479"/>
                </a:lnTo>
                <a:lnTo>
                  <a:pt x="384" y="460"/>
                </a:lnTo>
                <a:lnTo>
                  <a:pt x="388" y="453"/>
                </a:lnTo>
                <a:lnTo>
                  <a:pt x="388" y="453"/>
                </a:lnTo>
                <a:lnTo>
                  <a:pt x="388" y="454"/>
                </a:lnTo>
                <a:lnTo>
                  <a:pt x="388" y="454"/>
                </a:lnTo>
                <a:lnTo>
                  <a:pt x="385" y="455"/>
                </a:lnTo>
                <a:lnTo>
                  <a:pt x="381" y="454"/>
                </a:lnTo>
                <a:lnTo>
                  <a:pt x="376" y="453"/>
                </a:lnTo>
                <a:lnTo>
                  <a:pt x="356" y="443"/>
                </a:lnTo>
                <a:lnTo>
                  <a:pt x="356" y="443"/>
                </a:lnTo>
                <a:lnTo>
                  <a:pt x="343" y="435"/>
                </a:lnTo>
                <a:lnTo>
                  <a:pt x="332" y="429"/>
                </a:lnTo>
                <a:lnTo>
                  <a:pt x="314" y="415"/>
                </a:lnTo>
                <a:lnTo>
                  <a:pt x="303" y="406"/>
                </a:lnTo>
                <a:lnTo>
                  <a:pt x="300" y="405"/>
                </a:lnTo>
                <a:lnTo>
                  <a:pt x="299" y="405"/>
                </a:lnTo>
                <a:lnTo>
                  <a:pt x="299" y="405"/>
                </a:lnTo>
                <a:lnTo>
                  <a:pt x="294" y="412"/>
                </a:lnTo>
                <a:lnTo>
                  <a:pt x="286" y="425"/>
                </a:lnTo>
                <a:lnTo>
                  <a:pt x="281" y="432"/>
                </a:lnTo>
                <a:lnTo>
                  <a:pt x="276" y="439"/>
                </a:lnTo>
                <a:lnTo>
                  <a:pt x="270" y="445"/>
                </a:lnTo>
                <a:lnTo>
                  <a:pt x="263" y="449"/>
                </a:lnTo>
                <a:lnTo>
                  <a:pt x="263" y="449"/>
                </a:lnTo>
                <a:lnTo>
                  <a:pt x="256" y="451"/>
                </a:lnTo>
                <a:lnTo>
                  <a:pt x="249" y="451"/>
                </a:lnTo>
                <a:lnTo>
                  <a:pt x="243" y="450"/>
                </a:lnTo>
                <a:lnTo>
                  <a:pt x="238" y="449"/>
                </a:lnTo>
                <a:lnTo>
                  <a:pt x="233" y="445"/>
                </a:lnTo>
                <a:lnTo>
                  <a:pt x="228" y="443"/>
                </a:lnTo>
                <a:lnTo>
                  <a:pt x="224" y="438"/>
                </a:lnTo>
                <a:lnTo>
                  <a:pt x="221" y="432"/>
                </a:lnTo>
                <a:lnTo>
                  <a:pt x="221" y="432"/>
                </a:lnTo>
                <a:lnTo>
                  <a:pt x="216" y="420"/>
                </a:lnTo>
                <a:lnTo>
                  <a:pt x="211" y="401"/>
                </a:lnTo>
                <a:lnTo>
                  <a:pt x="209" y="389"/>
                </a:lnTo>
                <a:lnTo>
                  <a:pt x="208" y="378"/>
                </a:lnTo>
                <a:lnTo>
                  <a:pt x="208" y="367"/>
                </a:lnTo>
                <a:lnTo>
                  <a:pt x="209" y="356"/>
                </a:lnTo>
                <a:lnTo>
                  <a:pt x="209" y="356"/>
                </a:lnTo>
                <a:lnTo>
                  <a:pt x="215" y="325"/>
                </a:lnTo>
                <a:lnTo>
                  <a:pt x="218" y="311"/>
                </a:lnTo>
                <a:lnTo>
                  <a:pt x="218" y="311"/>
                </a:lnTo>
                <a:lnTo>
                  <a:pt x="218" y="309"/>
                </a:lnTo>
                <a:lnTo>
                  <a:pt x="214" y="308"/>
                </a:lnTo>
                <a:lnTo>
                  <a:pt x="204" y="302"/>
                </a:lnTo>
                <a:lnTo>
                  <a:pt x="197" y="299"/>
                </a:lnTo>
                <a:lnTo>
                  <a:pt x="190" y="298"/>
                </a:lnTo>
                <a:lnTo>
                  <a:pt x="183" y="298"/>
                </a:lnTo>
                <a:lnTo>
                  <a:pt x="177" y="298"/>
                </a:lnTo>
                <a:lnTo>
                  <a:pt x="177" y="298"/>
                </a:lnTo>
                <a:lnTo>
                  <a:pt x="162" y="303"/>
                </a:lnTo>
                <a:lnTo>
                  <a:pt x="144" y="307"/>
                </a:lnTo>
                <a:lnTo>
                  <a:pt x="135" y="308"/>
                </a:lnTo>
                <a:lnTo>
                  <a:pt x="128" y="308"/>
                </a:lnTo>
                <a:lnTo>
                  <a:pt x="123" y="307"/>
                </a:lnTo>
                <a:lnTo>
                  <a:pt x="119" y="304"/>
                </a:lnTo>
                <a:lnTo>
                  <a:pt x="119" y="304"/>
                </a:lnTo>
                <a:lnTo>
                  <a:pt x="118" y="301"/>
                </a:lnTo>
                <a:lnTo>
                  <a:pt x="116" y="294"/>
                </a:lnTo>
                <a:lnTo>
                  <a:pt x="116" y="278"/>
                </a:lnTo>
                <a:lnTo>
                  <a:pt x="116" y="263"/>
                </a:lnTo>
                <a:lnTo>
                  <a:pt x="116" y="254"/>
                </a:lnTo>
                <a:lnTo>
                  <a:pt x="116" y="254"/>
                </a:lnTo>
                <a:lnTo>
                  <a:pt x="115" y="254"/>
                </a:lnTo>
                <a:lnTo>
                  <a:pt x="113" y="255"/>
                </a:lnTo>
                <a:lnTo>
                  <a:pt x="106" y="261"/>
                </a:lnTo>
                <a:lnTo>
                  <a:pt x="86" y="282"/>
                </a:lnTo>
                <a:lnTo>
                  <a:pt x="61" y="306"/>
                </a:lnTo>
                <a:lnTo>
                  <a:pt x="49" y="315"/>
                </a:lnTo>
                <a:lnTo>
                  <a:pt x="39" y="321"/>
                </a:lnTo>
                <a:lnTo>
                  <a:pt x="39" y="321"/>
                </a:lnTo>
                <a:lnTo>
                  <a:pt x="34" y="322"/>
                </a:lnTo>
                <a:lnTo>
                  <a:pt x="30" y="323"/>
                </a:lnTo>
                <a:lnTo>
                  <a:pt x="21" y="322"/>
                </a:lnTo>
                <a:lnTo>
                  <a:pt x="14" y="318"/>
                </a:lnTo>
                <a:lnTo>
                  <a:pt x="7" y="313"/>
                </a:lnTo>
                <a:lnTo>
                  <a:pt x="2" y="307"/>
                </a:lnTo>
                <a:lnTo>
                  <a:pt x="0" y="299"/>
                </a:lnTo>
                <a:lnTo>
                  <a:pt x="0" y="294"/>
                </a:lnTo>
                <a:lnTo>
                  <a:pt x="0" y="290"/>
                </a:lnTo>
                <a:lnTo>
                  <a:pt x="1" y="287"/>
                </a:lnTo>
                <a:lnTo>
                  <a:pt x="4" y="283"/>
                </a:lnTo>
                <a:lnTo>
                  <a:pt x="4" y="283"/>
                </a:lnTo>
                <a:lnTo>
                  <a:pt x="9" y="274"/>
                </a:lnTo>
                <a:lnTo>
                  <a:pt x="11" y="263"/>
                </a:lnTo>
                <a:lnTo>
                  <a:pt x="14" y="250"/>
                </a:lnTo>
                <a:lnTo>
                  <a:pt x="16" y="237"/>
                </a:lnTo>
                <a:lnTo>
                  <a:pt x="19" y="213"/>
                </a:lnTo>
                <a:lnTo>
                  <a:pt x="20" y="203"/>
                </a:lnTo>
                <a:lnTo>
                  <a:pt x="23" y="197"/>
                </a:lnTo>
                <a:lnTo>
                  <a:pt x="23" y="197"/>
                </a:lnTo>
                <a:lnTo>
                  <a:pt x="28" y="183"/>
                </a:lnTo>
                <a:lnTo>
                  <a:pt x="30" y="166"/>
                </a:lnTo>
                <a:lnTo>
                  <a:pt x="31" y="147"/>
                </a:lnTo>
                <a:lnTo>
                  <a:pt x="33" y="126"/>
                </a:lnTo>
                <a:lnTo>
                  <a:pt x="33" y="126"/>
                </a:lnTo>
                <a:lnTo>
                  <a:pt x="33" y="104"/>
                </a:lnTo>
                <a:lnTo>
                  <a:pt x="33" y="85"/>
                </a:lnTo>
                <a:lnTo>
                  <a:pt x="34" y="79"/>
                </a:lnTo>
                <a:lnTo>
                  <a:pt x="36" y="72"/>
                </a:lnTo>
                <a:lnTo>
                  <a:pt x="42" y="67"/>
                </a:lnTo>
                <a:lnTo>
                  <a:pt x="48" y="65"/>
                </a:lnTo>
                <a:lnTo>
                  <a:pt x="48" y="65"/>
                </a:lnTo>
                <a:lnTo>
                  <a:pt x="55" y="64"/>
                </a:lnTo>
                <a:lnTo>
                  <a:pt x="61" y="64"/>
                </a:lnTo>
                <a:lnTo>
                  <a:pt x="64" y="66"/>
                </a:lnTo>
                <a:lnTo>
                  <a:pt x="68" y="69"/>
                </a:lnTo>
                <a:lnTo>
                  <a:pt x="76" y="79"/>
                </a:lnTo>
                <a:lnTo>
                  <a:pt x="87" y="94"/>
                </a:lnTo>
                <a:lnTo>
                  <a:pt x="87" y="94"/>
                </a:lnTo>
                <a:lnTo>
                  <a:pt x="94" y="100"/>
                </a:lnTo>
                <a:lnTo>
                  <a:pt x="100" y="105"/>
                </a:lnTo>
                <a:lnTo>
                  <a:pt x="105" y="108"/>
                </a:lnTo>
                <a:lnTo>
                  <a:pt x="109" y="110"/>
                </a:lnTo>
                <a:lnTo>
                  <a:pt x="114" y="110"/>
                </a:lnTo>
                <a:lnTo>
                  <a:pt x="116" y="109"/>
                </a:lnTo>
                <a:lnTo>
                  <a:pt x="116" y="109"/>
                </a:lnTo>
                <a:lnTo>
                  <a:pt x="143" y="104"/>
                </a:lnTo>
                <a:lnTo>
                  <a:pt x="161" y="100"/>
                </a:lnTo>
                <a:lnTo>
                  <a:pt x="170" y="97"/>
                </a:lnTo>
                <a:lnTo>
                  <a:pt x="170" y="97"/>
                </a:lnTo>
                <a:lnTo>
                  <a:pt x="168" y="94"/>
                </a:lnTo>
                <a:lnTo>
                  <a:pt x="162" y="86"/>
                </a:lnTo>
                <a:lnTo>
                  <a:pt x="153" y="78"/>
                </a:lnTo>
                <a:lnTo>
                  <a:pt x="144" y="66"/>
                </a:lnTo>
                <a:lnTo>
                  <a:pt x="137" y="55"/>
                </a:lnTo>
                <a:lnTo>
                  <a:pt x="134" y="50"/>
                </a:lnTo>
                <a:lnTo>
                  <a:pt x="132" y="43"/>
                </a:lnTo>
                <a:lnTo>
                  <a:pt x="130" y="39"/>
                </a:lnTo>
                <a:lnTo>
                  <a:pt x="132" y="36"/>
                </a:lnTo>
                <a:lnTo>
                  <a:pt x="134" y="32"/>
                </a:lnTo>
                <a:lnTo>
                  <a:pt x="138" y="29"/>
                </a:lnTo>
                <a:lnTo>
                  <a:pt x="138" y="29"/>
                </a:lnTo>
                <a:lnTo>
                  <a:pt x="157" y="24"/>
                </a:lnTo>
                <a:lnTo>
                  <a:pt x="166" y="23"/>
                </a:lnTo>
                <a:lnTo>
                  <a:pt x="173" y="23"/>
                </a:lnTo>
                <a:lnTo>
                  <a:pt x="181" y="24"/>
                </a:lnTo>
                <a:lnTo>
                  <a:pt x="190" y="27"/>
                </a:lnTo>
                <a:lnTo>
                  <a:pt x="199" y="32"/>
                </a:lnTo>
                <a:lnTo>
                  <a:pt x="209" y="39"/>
                </a:lnTo>
                <a:lnTo>
                  <a:pt x="209" y="39"/>
                </a:lnTo>
                <a:lnTo>
                  <a:pt x="260" y="78"/>
                </a:lnTo>
                <a:lnTo>
                  <a:pt x="260" y="78"/>
                </a:lnTo>
                <a:lnTo>
                  <a:pt x="265" y="78"/>
                </a:lnTo>
                <a:lnTo>
                  <a:pt x="276" y="78"/>
                </a:lnTo>
                <a:lnTo>
                  <a:pt x="315" y="72"/>
                </a:lnTo>
                <a:lnTo>
                  <a:pt x="446" y="56"/>
                </a:lnTo>
                <a:lnTo>
                  <a:pt x="527" y="46"/>
                </a:lnTo>
                <a:lnTo>
                  <a:pt x="614" y="37"/>
                </a:lnTo>
                <a:lnTo>
                  <a:pt x="701" y="31"/>
                </a:lnTo>
                <a:lnTo>
                  <a:pt x="742" y="28"/>
                </a:lnTo>
                <a:lnTo>
                  <a:pt x="782" y="27"/>
                </a:lnTo>
                <a:lnTo>
                  <a:pt x="782" y="27"/>
                </a:lnTo>
                <a:lnTo>
                  <a:pt x="822" y="26"/>
                </a:lnTo>
                <a:lnTo>
                  <a:pt x="868" y="27"/>
                </a:lnTo>
                <a:lnTo>
                  <a:pt x="967" y="29"/>
                </a:lnTo>
                <a:lnTo>
                  <a:pt x="1072" y="34"/>
                </a:lnTo>
                <a:lnTo>
                  <a:pt x="1176" y="42"/>
                </a:lnTo>
                <a:lnTo>
                  <a:pt x="1358" y="55"/>
                </a:lnTo>
                <a:lnTo>
                  <a:pt x="1423" y="60"/>
                </a:lnTo>
                <a:lnTo>
                  <a:pt x="1461" y="61"/>
                </a:lnTo>
                <a:lnTo>
                  <a:pt x="1461" y="61"/>
                </a:lnTo>
                <a:lnTo>
                  <a:pt x="1486" y="61"/>
                </a:lnTo>
                <a:lnTo>
                  <a:pt x="1515" y="60"/>
                </a:lnTo>
                <a:lnTo>
                  <a:pt x="1548" y="57"/>
                </a:lnTo>
                <a:lnTo>
                  <a:pt x="1580" y="53"/>
                </a:lnTo>
                <a:lnTo>
                  <a:pt x="1641" y="45"/>
                </a:lnTo>
                <a:lnTo>
                  <a:pt x="1665" y="41"/>
                </a:lnTo>
                <a:lnTo>
                  <a:pt x="1681" y="36"/>
                </a:lnTo>
                <a:lnTo>
                  <a:pt x="1681" y="36"/>
                </a:lnTo>
                <a:lnTo>
                  <a:pt x="1694" y="32"/>
                </a:lnTo>
                <a:lnTo>
                  <a:pt x="1704" y="27"/>
                </a:lnTo>
                <a:lnTo>
                  <a:pt x="1721" y="17"/>
                </a:lnTo>
                <a:lnTo>
                  <a:pt x="1736" y="7"/>
                </a:lnTo>
                <a:lnTo>
                  <a:pt x="1743" y="4"/>
                </a:lnTo>
                <a:lnTo>
                  <a:pt x="1752" y="0"/>
                </a:lnTo>
                <a:lnTo>
                  <a:pt x="1752" y="0"/>
                </a:lnTo>
                <a:lnTo>
                  <a:pt x="1761" y="0"/>
                </a:lnTo>
                <a:lnTo>
                  <a:pt x="1773" y="0"/>
                </a:lnTo>
                <a:lnTo>
                  <a:pt x="1783" y="1"/>
                </a:lnTo>
                <a:lnTo>
                  <a:pt x="1793" y="5"/>
                </a:lnTo>
                <a:lnTo>
                  <a:pt x="1802" y="9"/>
                </a:lnTo>
                <a:lnTo>
                  <a:pt x="1809" y="14"/>
                </a:lnTo>
                <a:lnTo>
                  <a:pt x="1814" y="20"/>
                </a:lnTo>
                <a:lnTo>
                  <a:pt x="1816" y="23"/>
                </a:lnTo>
                <a:lnTo>
                  <a:pt x="1816" y="27"/>
                </a:lnTo>
                <a:lnTo>
                  <a:pt x="1816" y="27"/>
                </a:lnTo>
                <a:lnTo>
                  <a:pt x="1816" y="32"/>
                </a:lnTo>
                <a:lnTo>
                  <a:pt x="1814" y="37"/>
                </a:lnTo>
                <a:lnTo>
                  <a:pt x="1813" y="41"/>
                </a:lnTo>
                <a:lnTo>
                  <a:pt x="1811" y="45"/>
                </a:lnTo>
                <a:lnTo>
                  <a:pt x="1804" y="51"/>
                </a:lnTo>
                <a:lnTo>
                  <a:pt x="1797" y="58"/>
                </a:lnTo>
                <a:lnTo>
                  <a:pt x="1797" y="58"/>
                </a:lnTo>
                <a:lnTo>
                  <a:pt x="1792" y="62"/>
                </a:lnTo>
                <a:lnTo>
                  <a:pt x="1787" y="65"/>
                </a:lnTo>
                <a:lnTo>
                  <a:pt x="1769" y="71"/>
                </a:lnTo>
                <a:lnTo>
                  <a:pt x="1745" y="81"/>
                </a:lnTo>
                <a:lnTo>
                  <a:pt x="1730" y="88"/>
                </a:lnTo>
                <a:lnTo>
                  <a:pt x="1713" y="97"/>
                </a:lnTo>
                <a:lnTo>
                  <a:pt x="1713" y="97"/>
                </a:lnTo>
                <a:lnTo>
                  <a:pt x="1692" y="108"/>
                </a:lnTo>
                <a:lnTo>
                  <a:pt x="1660" y="121"/>
                </a:lnTo>
                <a:lnTo>
                  <a:pt x="1622" y="136"/>
                </a:lnTo>
                <a:lnTo>
                  <a:pt x="1580" y="151"/>
                </a:lnTo>
                <a:lnTo>
                  <a:pt x="1489" y="184"/>
                </a:lnTo>
                <a:lnTo>
                  <a:pt x="1444" y="202"/>
                </a:lnTo>
                <a:lnTo>
                  <a:pt x="1403" y="218"/>
                </a:lnTo>
                <a:lnTo>
                  <a:pt x="1403" y="218"/>
                </a:lnTo>
                <a:lnTo>
                  <a:pt x="1367" y="235"/>
                </a:lnTo>
                <a:lnTo>
                  <a:pt x="1339" y="250"/>
                </a:lnTo>
                <a:lnTo>
                  <a:pt x="1316" y="265"/>
                </a:lnTo>
                <a:lnTo>
                  <a:pt x="1299" y="277"/>
                </a:lnTo>
                <a:lnTo>
                  <a:pt x="1286" y="287"/>
                </a:lnTo>
                <a:lnTo>
                  <a:pt x="1277" y="296"/>
                </a:lnTo>
                <a:lnTo>
                  <a:pt x="1272" y="302"/>
                </a:lnTo>
                <a:lnTo>
                  <a:pt x="1272" y="3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B5648BE7-D9E4-4F50-B393-198ED2B515C2}"/>
              </a:ext>
            </a:extLst>
          </p:cNvPr>
          <p:cNvSpPr>
            <a:spLocks/>
          </p:cNvSpPr>
          <p:nvPr/>
        </p:nvSpPr>
        <p:spPr bwMode="auto">
          <a:xfrm>
            <a:off x="6602195" y="4592758"/>
            <a:ext cx="2680237" cy="679330"/>
          </a:xfrm>
          <a:custGeom>
            <a:avLst/>
            <a:gdLst>
              <a:gd name="T0" fmla="*/ 357 w 1590"/>
              <a:gd name="T1" fmla="*/ 164 h 403"/>
              <a:gd name="T2" fmla="*/ 250 w 1590"/>
              <a:gd name="T3" fmla="*/ 120 h 403"/>
              <a:gd name="T4" fmla="*/ 133 w 1590"/>
              <a:gd name="T5" fmla="*/ 83 h 403"/>
              <a:gd name="T6" fmla="*/ 53 w 1590"/>
              <a:gd name="T7" fmla="*/ 53 h 403"/>
              <a:gd name="T8" fmla="*/ 4 w 1590"/>
              <a:gd name="T9" fmla="*/ 34 h 403"/>
              <a:gd name="T10" fmla="*/ 1 w 1590"/>
              <a:gd name="T11" fmla="*/ 20 h 403"/>
              <a:gd name="T12" fmla="*/ 29 w 1590"/>
              <a:gd name="T13" fmla="*/ 1 h 403"/>
              <a:gd name="T14" fmla="*/ 63 w 1590"/>
              <a:gd name="T15" fmla="*/ 7 h 403"/>
              <a:gd name="T16" fmla="*/ 204 w 1590"/>
              <a:gd name="T17" fmla="*/ 41 h 403"/>
              <a:gd name="T18" fmla="*/ 404 w 1590"/>
              <a:gd name="T19" fmla="*/ 49 h 403"/>
              <a:gd name="T20" fmla="*/ 896 w 1590"/>
              <a:gd name="T21" fmla="*/ 73 h 403"/>
              <a:gd name="T22" fmla="*/ 1267 w 1590"/>
              <a:gd name="T23" fmla="*/ 143 h 403"/>
              <a:gd name="T24" fmla="*/ 1370 w 1590"/>
              <a:gd name="T25" fmla="*/ 148 h 403"/>
              <a:gd name="T26" fmla="*/ 1433 w 1590"/>
              <a:gd name="T27" fmla="*/ 144 h 403"/>
              <a:gd name="T28" fmla="*/ 1468 w 1590"/>
              <a:gd name="T29" fmla="*/ 158 h 403"/>
              <a:gd name="T30" fmla="*/ 1468 w 1590"/>
              <a:gd name="T31" fmla="*/ 185 h 403"/>
              <a:gd name="T32" fmla="*/ 1441 w 1590"/>
              <a:gd name="T33" fmla="*/ 219 h 403"/>
              <a:gd name="T34" fmla="*/ 1466 w 1590"/>
              <a:gd name="T35" fmla="*/ 224 h 403"/>
              <a:gd name="T36" fmla="*/ 1511 w 1590"/>
              <a:gd name="T37" fmla="*/ 209 h 403"/>
              <a:gd name="T38" fmla="*/ 1539 w 1590"/>
              <a:gd name="T39" fmla="*/ 206 h 403"/>
              <a:gd name="T40" fmla="*/ 1582 w 1590"/>
              <a:gd name="T41" fmla="*/ 244 h 403"/>
              <a:gd name="T42" fmla="*/ 1590 w 1590"/>
              <a:gd name="T43" fmla="*/ 275 h 403"/>
              <a:gd name="T44" fmla="*/ 1588 w 1590"/>
              <a:gd name="T45" fmla="*/ 309 h 403"/>
              <a:gd name="T46" fmla="*/ 1573 w 1590"/>
              <a:gd name="T47" fmla="*/ 343 h 403"/>
              <a:gd name="T48" fmla="*/ 1551 w 1590"/>
              <a:gd name="T49" fmla="*/ 367 h 403"/>
              <a:gd name="T50" fmla="*/ 1532 w 1590"/>
              <a:gd name="T51" fmla="*/ 372 h 403"/>
              <a:gd name="T52" fmla="*/ 1495 w 1590"/>
              <a:gd name="T53" fmla="*/ 361 h 403"/>
              <a:gd name="T54" fmla="*/ 1476 w 1590"/>
              <a:gd name="T55" fmla="*/ 338 h 403"/>
              <a:gd name="T56" fmla="*/ 1446 w 1590"/>
              <a:gd name="T57" fmla="*/ 330 h 403"/>
              <a:gd name="T58" fmla="*/ 1424 w 1590"/>
              <a:gd name="T59" fmla="*/ 335 h 403"/>
              <a:gd name="T60" fmla="*/ 1388 w 1590"/>
              <a:gd name="T61" fmla="*/ 334 h 403"/>
              <a:gd name="T62" fmla="*/ 1422 w 1590"/>
              <a:gd name="T63" fmla="*/ 366 h 403"/>
              <a:gd name="T64" fmla="*/ 1411 w 1590"/>
              <a:gd name="T65" fmla="*/ 382 h 403"/>
              <a:gd name="T66" fmla="*/ 1371 w 1590"/>
              <a:gd name="T67" fmla="*/ 396 h 403"/>
              <a:gd name="T68" fmla="*/ 1288 w 1590"/>
              <a:gd name="T69" fmla="*/ 344 h 403"/>
              <a:gd name="T70" fmla="*/ 1144 w 1590"/>
              <a:gd name="T71" fmla="*/ 362 h 403"/>
              <a:gd name="T72" fmla="*/ 1124 w 1590"/>
              <a:gd name="T73" fmla="*/ 375 h 403"/>
              <a:gd name="T74" fmla="*/ 1109 w 1590"/>
              <a:gd name="T75" fmla="*/ 386 h 403"/>
              <a:gd name="T76" fmla="*/ 1010 w 1590"/>
              <a:gd name="T77" fmla="*/ 358 h 403"/>
              <a:gd name="T78" fmla="*/ 995 w 1590"/>
              <a:gd name="T79" fmla="*/ 377 h 403"/>
              <a:gd name="T80" fmla="*/ 977 w 1590"/>
              <a:gd name="T81" fmla="*/ 400 h 403"/>
              <a:gd name="T82" fmla="*/ 948 w 1590"/>
              <a:gd name="T83" fmla="*/ 399 h 403"/>
              <a:gd name="T84" fmla="*/ 912 w 1590"/>
              <a:gd name="T85" fmla="*/ 370 h 403"/>
              <a:gd name="T86" fmla="*/ 891 w 1590"/>
              <a:gd name="T87" fmla="*/ 335 h 403"/>
              <a:gd name="T88" fmla="*/ 705 w 1590"/>
              <a:gd name="T89" fmla="*/ 306 h 403"/>
              <a:gd name="T90" fmla="*/ 554 w 1590"/>
              <a:gd name="T91" fmla="*/ 259 h 403"/>
              <a:gd name="T92" fmla="*/ 553 w 1590"/>
              <a:gd name="T93" fmla="*/ 273 h 403"/>
              <a:gd name="T94" fmla="*/ 556 w 1590"/>
              <a:gd name="T95" fmla="*/ 313 h 403"/>
              <a:gd name="T96" fmla="*/ 536 w 1590"/>
              <a:gd name="T97" fmla="*/ 348 h 403"/>
              <a:gd name="T98" fmla="*/ 501 w 1590"/>
              <a:gd name="T99" fmla="*/ 348 h 403"/>
              <a:gd name="T100" fmla="*/ 482 w 1590"/>
              <a:gd name="T101" fmla="*/ 334 h 403"/>
              <a:gd name="T102" fmla="*/ 463 w 1590"/>
              <a:gd name="T103" fmla="*/ 253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90" h="403">
                <a:moveTo>
                  <a:pt x="461" y="218"/>
                </a:moveTo>
                <a:lnTo>
                  <a:pt x="461" y="218"/>
                </a:lnTo>
                <a:lnTo>
                  <a:pt x="446" y="209"/>
                </a:lnTo>
                <a:lnTo>
                  <a:pt x="408" y="188"/>
                </a:lnTo>
                <a:lnTo>
                  <a:pt x="357" y="164"/>
                </a:lnTo>
                <a:lnTo>
                  <a:pt x="332" y="153"/>
                </a:lnTo>
                <a:lnTo>
                  <a:pt x="305" y="143"/>
                </a:lnTo>
                <a:lnTo>
                  <a:pt x="305" y="143"/>
                </a:lnTo>
                <a:lnTo>
                  <a:pt x="269" y="129"/>
                </a:lnTo>
                <a:lnTo>
                  <a:pt x="250" y="120"/>
                </a:lnTo>
                <a:lnTo>
                  <a:pt x="236" y="114"/>
                </a:lnTo>
                <a:lnTo>
                  <a:pt x="219" y="110"/>
                </a:lnTo>
                <a:lnTo>
                  <a:pt x="219" y="110"/>
                </a:lnTo>
                <a:lnTo>
                  <a:pt x="184" y="100"/>
                </a:lnTo>
                <a:lnTo>
                  <a:pt x="133" y="83"/>
                </a:lnTo>
                <a:lnTo>
                  <a:pt x="86" y="67"/>
                </a:lnTo>
                <a:lnTo>
                  <a:pt x="70" y="60"/>
                </a:lnTo>
                <a:lnTo>
                  <a:pt x="60" y="55"/>
                </a:lnTo>
                <a:lnTo>
                  <a:pt x="60" y="55"/>
                </a:lnTo>
                <a:lnTo>
                  <a:pt x="53" y="53"/>
                </a:lnTo>
                <a:lnTo>
                  <a:pt x="44" y="50"/>
                </a:lnTo>
                <a:lnTo>
                  <a:pt x="27" y="45"/>
                </a:lnTo>
                <a:lnTo>
                  <a:pt x="18" y="43"/>
                </a:lnTo>
                <a:lnTo>
                  <a:pt x="10" y="39"/>
                </a:lnTo>
                <a:lnTo>
                  <a:pt x="4" y="34"/>
                </a:lnTo>
                <a:lnTo>
                  <a:pt x="3" y="31"/>
                </a:lnTo>
                <a:lnTo>
                  <a:pt x="1" y="27"/>
                </a:lnTo>
                <a:lnTo>
                  <a:pt x="1" y="27"/>
                </a:lnTo>
                <a:lnTo>
                  <a:pt x="0" y="24"/>
                </a:lnTo>
                <a:lnTo>
                  <a:pt x="1" y="20"/>
                </a:lnTo>
                <a:lnTo>
                  <a:pt x="4" y="13"/>
                </a:lnTo>
                <a:lnTo>
                  <a:pt x="9" y="10"/>
                </a:lnTo>
                <a:lnTo>
                  <a:pt x="14" y="6"/>
                </a:lnTo>
                <a:lnTo>
                  <a:pt x="22" y="3"/>
                </a:lnTo>
                <a:lnTo>
                  <a:pt x="29" y="1"/>
                </a:lnTo>
                <a:lnTo>
                  <a:pt x="36" y="0"/>
                </a:lnTo>
                <a:lnTo>
                  <a:pt x="41" y="0"/>
                </a:lnTo>
                <a:lnTo>
                  <a:pt x="41" y="0"/>
                </a:lnTo>
                <a:lnTo>
                  <a:pt x="48" y="2"/>
                </a:lnTo>
                <a:lnTo>
                  <a:pt x="63" y="7"/>
                </a:lnTo>
                <a:lnTo>
                  <a:pt x="85" y="15"/>
                </a:lnTo>
                <a:lnTo>
                  <a:pt x="113" y="22"/>
                </a:lnTo>
                <a:lnTo>
                  <a:pt x="146" y="31"/>
                </a:lnTo>
                <a:lnTo>
                  <a:pt x="184" y="39"/>
                </a:lnTo>
                <a:lnTo>
                  <a:pt x="204" y="41"/>
                </a:lnTo>
                <a:lnTo>
                  <a:pt x="226" y="44"/>
                </a:lnTo>
                <a:lnTo>
                  <a:pt x="248" y="45"/>
                </a:lnTo>
                <a:lnTo>
                  <a:pt x="271" y="46"/>
                </a:lnTo>
                <a:lnTo>
                  <a:pt x="271" y="46"/>
                </a:lnTo>
                <a:lnTo>
                  <a:pt x="404" y="49"/>
                </a:lnTo>
                <a:lnTo>
                  <a:pt x="583" y="54"/>
                </a:lnTo>
                <a:lnTo>
                  <a:pt x="676" y="58"/>
                </a:lnTo>
                <a:lnTo>
                  <a:pt x="762" y="62"/>
                </a:lnTo>
                <a:lnTo>
                  <a:pt x="836" y="67"/>
                </a:lnTo>
                <a:lnTo>
                  <a:pt x="896" y="73"/>
                </a:lnTo>
                <a:lnTo>
                  <a:pt x="896" y="73"/>
                </a:lnTo>
                <a:lnTo>
                  <a:pt x="950" y="81"/>
                </a:lnTo>
                <a:lnTo>
                  <a:pt x="1014" y="92"/>
                </a:lnTo>
                <a:lnTo>
                  <a:pt x="1152" y="119"/>
                </a:lnTo>
                <a:lnTo>
                  <a:pt x="1267" y="143"/>
                </a:lnTo>
                <a:lnTo>
                  <a:pt x="1322" y="154"/>
                </a:lnTo>
                <a:lnTo>
                  <a:pt x="1322" y="154"/>
                </a:lnTo>
                <a:lnTo>
                  <a:pt x="1329" y="154"/>
                </a:lnTo>
                <a:lnTo>
                  <a:pt x="1341" y="153"/>
                </a:lnTo>
                <a:lnTo>
                  <a:pt x="1370" y="148"/>
                </a:lnTo>
                <a:lnTo>
                  <a:pt x="1400" y="144"/>
                </a:lnTo>
                <a:lnTo>
                  <a:pt x="1414" y="143"/>
                </a:lnTo>
                <a:lnTo>
                  <a:pt x="1424" y="143"/>
                </a:lnTo>
                <a:lnTo>
                  <a:pt x="1424" y="143"/>
                </a:lnTo>
                <a:lnTo>
                  <a:pt x="1433" y="144"/>
                </a:lnTo>
                <a:lnTo>
                  <a:pt x="1442" y="145"/>
                </a:lnTo>
                <a:lnTo>
                  <a:pt x="1450" y="148"/>
                </a:lnTo>
                <a:lnTo>
                  <a:pt x="1457" y="150"/>
                </a:lnTo>
                <a:lnTo>
                  <a:pt x="1464" y="154"/>
                </a:lnTo>
                <a:lnTo>
                  <a:pt x="1468" y="158"/>
                </a:lnTo>
                <a:lnTo>
                  <a:pt x="1471" y="164"/>
                </a:lnTo>
                <a:lnTo>
                  <a:pt x="1473" y="169"/>
                </a:lnTo>
                <a:lnTo>
                  <a:pt x="1473" y="169"/>
                </a:lnTo>
                <a:lnTo>
                  <a:pt x="1471" y="176"/>
                </a:lnTo>
                <a:lnTo>
                  <a:pt x="1468" y="185"/>
                </a:lnTo>
                <a:lnTo>
                  <a:pt x="1462" y="192"/>
                </a:lnTo>
                <a:lnTo>
                  <a:pt x="1456" y="200"/>
                </a:lnTo>
                <a:lnTo>
                  <a:pt x="1446" y="214"/>
                </a:lnTo>
                <a:lnTo>
                  <a:pt x="1441" y="219"/>
                </a:lnTo>
                <a:lnTo>
                  <a:pt x="1441" y="219"/>
                </a:lnTo>
                <a:lnTo>
                  <a:pt x="1442" y="220"/>
                </a:lnTo>
                <a:lnTo>
                  <a:pt x="1449" y="223"/>
                </a:lnTo>
                <a:lnTo>
                  <a:pt x="1454" y="224"/>
                </a:lnTo>
                <a:lnTo>
                  <a:pt x="1459" y="224"/>
                </a:lnTo>
                <a:lnTo>
                  <a:pt x="1466" y="224"/>
                </a:lnTo>
                <a:lnTo>
                  <a:pt x="1475" y="221"/>
                </a:lnTo>
                <a:lnTo>
                  <a:pt x="1475" y="221"/>
                </a:lnTo>
                <a:lnTo>
                  <a:pt x="1485" y="219"/>
                </a:lnTo>
                <a:lnTo>
                  <a:pt x="1494" y="215"/>
                </a:lnTo>
                <a:lnTo>
                  <a:pt x="1511" y="209"/>
                </a:lnTo>
                <a:lnTo>
                  <a:pt x="1518" y="206"/>
                </a:lnTo>
                <a:lnTo>
                  <a:pt x="1525" y="204"/>
                </a:lnTo>
                <a:lnTo>
                  <a:pt x="1532" y="204"/>
                </a:lnTo>
                <a:lnTo>
                  <a:pt x="1539" y="206"/>
                </a:lnTo>
                <a:lnTo>
                  <a:pt x="1539" y="206"/>
                </a:lnTo>
                <a:lnTo>
                  <a:pt x="1552" y="214"/>
                </a:lnTo>
                <a:lnTo>
                  <a:pt x="1565" y="224"/>
                </a:lnTo>
                <a:lnTo>
                  <a:pt x="1571" y="230"/>
                </a:lnTo>
                <a:lnTo>
                  <a:pt x="1578" y="238"/>
                </a:lnTo>
                <a:lnTo>
                  <a:pt x="1582" y="244"/>
                </a:lnTo>
                <a:lnTo>
                  <a:pt x="1587" y="252"/>
                </a:lnTo>
                <a:lnTo>
                  <a:pt x="1587" y="252"/>
                </a:lnTo>
                <a:lnTo>
                  <a:pt x="1589" y="259"/>
                </a:lnTo>
                <a:lnTo>
                  <a:pt x="1590" y="267"/>
                </a:lnTo>
                <a:lnTo>
                  <a:pt x="1590" y="275"/>
                </a:lnTo>
                <a:lnTo>
                  <a:pt x="1590" y="281"/>
                </a:lnTo>
                <a:lnTo>
                  <a:pt x="1589" y="292"/>
                </a:lnTo>
                <a:lnTo>
                  <a:pt x="1588" y="303"/>
                </a:lnTo>
                <a:lnTo>
                  <a:pt x="1588" y="303"/>
                </a:lnTo>
                <a:lnTo>
                  <a:pt x="1588" y="309"/>
                </a:lnTo>
                <a:lnTo>
                  <a:pt x="1589" y="311"/>
                </a:lnTo>
                <a:lnTo>
                  <a:pt x="1588" y="315"/>
                </a:lnTo>
                <a:lnTo>
                  <a:pt x="1584" y="322"/>
                </a:lnTo>
                <a:lnTo>
                  <a:pt x="1584" y="322"/>
                </a:lnTo>
                <a:lnTo>
                  <a:pt x="1573" y="343"/>
                </a:lnTo>
                <a:lnTo>
                  <a:pt x="1566" y="353"/>
                </a:lnTo>
                <a:lnTo>
                  <a:pt x="1561" y="357"/>
                </a:lnTo>
                <a:lnTo>
                  <a:pt x="1558" y="361"/>
                </a:lnTo>
                <a:lnTo>
                  <a:pt x="1558" y="361"/>
                </a:lnTo>
                <a:lnTo>
                  <a:pt x="1551" y="367"/>
                </a:lnTo>
                <a:lnTo>
                  <a:pt x="1546" y="371"/>
                </a:lnTo>
                <a:lnTo>
                  <a:pt x="1544" y="372"/>
                </a:lnTo>
                <a:lnTo>
                  <a:pt x="1541" y="372"/>
                </a:lnTo>
                <a:lnTo>
                  <a:pt x="1532" y="372"/>
                </a:lnTo>
                <a:lnTo>
                  <a:pt x="1532" y="372"/>
                </a:lnTo>
                <a:lnTo>
                  <a:pt x="1522" y="371"/>
                </a:lnTo>
                <a:lnTo>
                  <a:pt x="1511" y="370"/>
                </a:lnTo>
                <a:lnTo>
                  <a:pt x="1506" y="367"/>
                </a:lnTo>
                <a:lnTo>
                  <a:pt x="1500" y="365"/>
                </a:lnTo>
                <a:lnTo>
                  <a:pt x="1495" y="361"/>
                </a:lnTo>
                <a:lnTo>
                  <a:pt x="1489" y="357"/>
                </a:lnTo>
                <a:lnTo>
                  <a:pt x="1489" y="357"/>
                </a:lnTo>
                <a:lnTo>
                  <a:pt x="1484" y="351"/>
                </a:lnTo>
                <a:lnTo>
                  <a:pt x="1480" y="346"/>
                </a:lnTo>
                <a:lnTo>
                  <a:pt x="1476" y="338"/>
                </a:lnTo>
                <a:lnTo>
                  <a:pt x="1473" y="333"/>
                </a:lnTo>
                <a:lnTo>
                  <a:pt x="1470" y="332"/>
                </a:lnTo>
                <a:lnTo>
                  <a:pt x="1468" y="332"/>
                </a:lnTo>
                <a:lnTo>
                  <a:pt x="1468" y="332"/>
                </a:lnTo>
                <a:lnTo>
                  <a:pt x="1446" y="330"/>
                </a:lnTo>
                <a:lnTo>
                  <a:pt x="1435" y="332"/>
                </a:lnTo>
                <a:lnTo>
                  <a:pt x="1431" y="333"/>
                </a:lnTo>
                <a:lnTo>
                  <a:pt x="1428" y="334"/>
                </a:lnTo>
                <a:lnTo>
                  <a:pt x="1428" y="334"/>
                </a:lnTo>
                <a:lnTo>
                  <a:pt x="1424" y="335"/>
                </a:lnTo>
                <a:lnTo>
                  <a:pt x="1419" y="335"/>
                </a:lnTo>
                <a:lnTo>
                  <a:pt x="1404" y="334"/>
                </a:lnTo>
                <a:lnTo>
                  <a:pt x="1383" y="332"/>
                </a:lnTo>
                <a:lnTo>
                  <a:pt x="1383" y="332"/>
                </a:lnTo>
                <a:lnTo>
                  <a:pt x="1388" y="334"/>
                </a:lnTo>
                <a:lnTo>
                  <a:pt x="1400" y="343"/>
                </a:lnTo>
                <a:lnTo>
                  <a:pt x="1408" y="348"/>
                </a:lnTo>
                <a:lnTo>
                  <a:pt x="1414" y="354"/>
                </a:lnTo>
                <a:lnTo>
                  <a:pt x="1419" y="361"/>
                </a:lnTo>
                <a:lnTo>
                  <a:pt x="1422" y="366"/>
                </a:lnTo>
                <a:lnTo>
                  <a:pt x="1422" y="366"/>
                </a:lnTo>
                <a:lnTo>
                  <a:pt x="1422" y="368"/>
                </a:lnTo>
                <a:lnTo>
                  <a:pt x="1421" y="371"/>
                </a:lnTo>
                <a:lnTo>
                  <a:pt x="1417" y="377"/>
                </a:lnTo>
                <a:lnTo>
                  <a:pt x="1411" y="382"/>
                </a:lnTo>
                <a:lnTo>
                  <a:pt x="1403" y="387"/>
                </a:lnTo>
                <a:lnTo>
                  <a:pt x="1394" y="393"/>
                </a:lnTo>
                <a:lnTo>
                  <a:pt x="1385" y="395"/>
                </a:lnTo>
                <a:lnTo>
                  <a:pt x="1378" y="396"/>
                </a:lnTo>
                <a:lnTo>
                  <a:pt x="1371" y="396"/>
                </a:lnTo>
                <a:lnTo>
                  <a:pt x="1371" y="396"/>
                </a:lnTo>
                <a:lnTo>
                  <a:pt x="1364" y="393"/>
                </a:lnTo>
                <a:lnTo>
                  <a:pt x="1352" y="386"/>
                </a:lnTo>
                <a:lnTo>
                  <a:pt x="1324" y="368"/>
                </a:lnTo>
                <a:lnTo>
                  <a:pt x="1288" y="344"/>
                </a:lnTo>
                <a:lnTo>
                  <a:pt x="1288" y="344"/>
                </a:lnTo>
                <a:lnTo>
                  <a:pt x="1266" y="347"/>
                </a:lnTo>
                <a:lnTo>
                  <a:pt x="1206" y="354"/>
                </a:lnTo>
                <a:lnTo>
                  <a:pt x="1206" y="354"/>
                </a:lnTo>
                <a:lnTo>
                  <a:pt x="1144" y="362"/>
                </a:lnTo>
                <a:lnTo>
                  <a:pt x="1122" y="365"/>
                </a:lnTo>
                <a:lnTo>
                  <a:pt x="1122" y="365"/>
                </a:lnTo>
                <a:lnTo>
                  <a:pt x="1123" y="366"/>
                </a:lnTo>
                <a:lnTo>
                  <a:pt x="1124" y="371"/>
                </a:lnTo>
                <a:lnTo>
                  <a:pt x="1124" y="375"/>
                </a:lnTo>
                <a:lnTo>
                  <a:pt x="1123" y="377"/>
                </a:lnTo>
                <a:lnTo>
                  <a:pt x="1119" y="381"/>
                </a:lnTo>
                <a:lnTo>
                  <a:pt x="1114" y="385"/>
                </a:lnTo>
                <a:lnTo>
                  <a:pt x="1114" y="385"/>
                </a:lnTo>
                <a:lnTo>
                  <a:pt x="1109" y="386"/>
                </a:lnTo>
                <a:lnTo>
                  <a:pt x="1104" y="386"/>
                </a:lnTo>
                <a:lnTo>
                  <a:pt x="1087" y="384"/>
                </a:lnTo>
                <a:lnTo>
                  <a:pt x="1067" y="379"/>
                </a:lnTo>
                <a:lnTo>
                  <a:pt x="1047" y="372"/>
                </a:lnTo>
                <a:lnTo>
                  <a:pt x="1010" y="358"/>
                </a:lnTo>
                <a:lnTo>
                  <a:pt x="994" y="352"/>
                </a:lnTo>
                <a:lnTo>
                  <a:pt x="994" y="352"/>
                </a:lnTo>
                <a:lnTo>
                  <a:pt x="995" y="357"/>
                </a:lnTo>
                <a:lnTo>
                  <a:pt x="995" y="370"/>
                </a:lnTo>
                <a:lnTo>
                  <a:pt x="995" y="377"/>
                </a:lnTo>
                <a:lnTo>
                  <a:pt x="994" y="384"/>
                </a:lnTo>
                <a:lnTo>
                  <a:pt x="990" y="391"/>
                </a:lnTo>
                <a:lnTo>
                  <a:pt x="983" y="396"/>
                </a:lnTo>
                <a:lnTo>
                  <a:pt x="983" y="396"/>
                </a:lnTo>
                <a:lnTo>
                  <a:pt x="977" y="400"/>
                </a:lnTo>
                <a:lnTo>
                  <a:pt x="971" y="401"/>
                </a:lnTo>
                <a:lnTo>
                  <a:pt x="966" y="403"/>
                </a:lnTo>
                <a:lnTo>
                  <a:pt x="959" y="403"/>
                </a:lnTo>
                <a:lnTo>
                  <a:pt x="954" y="401"/>
                </a:lnTo>
                <a:lnTo>
                  <a:pt x="948" y="399"/>
                </a:lnTo>
                <a:lnTo>
                  <a:pt x="935" y="393"/>
                </a:lnTo>
                <a:lnTo>
                  <a:pt x="935" y="393"/>
                </a:lnTo>
                <a:lnTo>
                  <a:pt x="928" y="387"/>
                </a:lnTo>
                <a:lnTo>
                  <a:pt x="920" y="380"/>
                </a:lnTo>
                <a:lnTo>
                  <a:pt x="912" y="370"/>
                </a:lnTo>
                <a:lnTo>
                  <a:pt x="906" y="360"/>
                </a:lnTo>
                <a:lnTo>
                  <a:pt x="895" y="342"/>
                </a:lnTo>
                <a:lnTo>
                  <a:pt x="892" y="337"/>
                </a:lnTo>
                <a:lnTo>
                  <a:pt x="891" y="335"/>
                </a:lnTo>
                <a:lnTo>
                  <a:pt x="891" y="335"/>
                </a:lnTo>
                <a:lnTo>
                  <a:pt x="885" y="335"/>
                </a:lnTo>
                <a:lnTo>
                  <a:pt x="869" y="334"/>
                </a:lnTo>
                <a:lnTo>
                  <a:pt x="819" y="325"/>
                </a:lnTo>
                <a:lnTo>
                  <a:pt x="705" y="306"/>
                </a:lnTo>
                <a:lnTo>
                  <a:pt x="705" y="306"/>
                </a:lnTo>
                <a:lnTo>
                  <a:pt x="681" y="300"/>
                </a:lnTo>
                <a:lnTo>
                  <a:pt x="653" y="294"/>
                </a:lnTo>
                <a:lnTo>
                  <a:pt x="625" y="285"/>
                </a:lnTo>
                <a:lnTo>
                  <a:pt x="598" y="275"/>
                </a:lnTo>
                <a:lnTo>
                  <a:pt x="554" y="259"/>
                </a:lnTo>
                <a:lnTo>
                  <a:pt x="535" y="252"/>
                </a:lnTo>
                <a:lnTo>
                  <a:pt x="535" y="252"/>
                </a:lnTo>
                <a:lnTo>
                  <a:pt x="539" y="256"/>
                </a:lnTo>
                <a:lnTo>
                  <a:pt x="548" y="266"/>
                </a:lnTo>
                <a:lnTo>
                  <a:pt x="553" y="273"/>
                </a:lnTo>
                <a:lnTo>
                  <a:pt x="556" y="281"/>
                </a:lnTo>
                <a:lnTo>
                  <a:pt x="558" y="289"/>
                </a:lnTo>
                <a:lnTo>
                  <a:pt x="559" y="296"/>
                </a:lnTo>
                <a:lnTo>
                  <a:pt x="559" y="296"/>
                </a:lnTo>
                <a:lnTo>
                  <a:pt x="556" y="313"/>
                </a:lnTo>
                <a:lnTo>
                  <a:pt x="554" y="322"/>
                </a:lnTo>
                <a:lnTo>
                  <a:pt x="551" y="330"/>
                </a:lnTo>
                <a:lnTo>
                  <a:pt x="548" y="338"/>
                </a:lnTo>
                <a:lnTo>
                  <a:pt x="542" y="344"/>
                </a:lnTo>
                <a:lnTo>
                  <a:pt x="536" y="348"/>
                </a:lnTo>
                <a:lnTo>
                  <a:pt x="528" y="351"/>
                </a:lnTo>
                <a:lnTo>
                  <a:pt x="528" y="351"/>
                </a:lnTo>
                <a:lnTo>
                  <a:pt x="513" y="351"/>
                </a:lnTo>
                <a:lnTo>
                  <a:pt x="507" y="349"/>
                </a:lnTo>
                <a:lnTo>
                  <a:pt x="501" y="348"/>
                </a:lnTo>
                <a:lnTo>
                  <a:pt x="496" y="346"/>
                </a:lnTo>
                <a:lnTo>
                  <a:pt x="490" y="343"/>
                </a:lnTo>
                <a:lnTo>
                  <a:pt x="485" y="339"/>
                </a:lnTo>
                <a:lnTo>
                  <a:pt x="482" y="334"/>
                </a:lnTo>
                <a:lnTo>
                  <a:pt x="482" y="334"/>
                </a:lnTo>
                <a:lnTo>
                  <a:pt x="478" y="327"/>
                </a:lnTo>
                <a:lnTo>
                  <a:pt x="474" y="318"/>
                </a:lnTo>
                <a:lnTo>
                  <a:pt x="469" y="294"/>
                </a:lnTo>
                <a:lnTo>
                  <a:pt x="464" y="270"/>
                </a:lnTo>
                <a:lnTo>
                  <a:pt x="463" y="253"/>
                </a:lnTo>
                <a:lnTo>
                  <a:pt x="463" y="253"/>
                </a:lnTo>
                <a:lnTo>
                  <a:pt x="461" y="218"/>
                </a:lnTo>
                <a:lnTo>
                  <a:pt x="461" y="2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F26E0D65-CB3A-4050-8ED9-AC1D2D8610C8}"/>
              </a:ext>
            </a:extLst>
          </p:cNvPr>
          <p:cNvSpPr>
            <a:spLocks/>
          </p:cNvSpPr>
          <p:nvPr/>
        </p:nvSpPr>
        <p:spPr bwMode="auto">
          <a:xfrm>
            <a:off x="752475" y="1799960"/>
            <a:ext cx="2647950" cy="800365"/>
          </a:xfrm>
          <a:custGeom>
            <a:avLst/>
            <a:gdLst>
              <a:gd name="T0" fmla="*/ 416 w 2081"/>
              <a:gd name="T1" fmla="*/ 574 h 629"/>
              <a:gd name="T2" fmla="*/ 397 w 2081"/>
              <a:gd name="T3" fmla="*/ 615 h 629"/>
              <a:gd name="T4" fmla="*/ 339 w 2081"/>
              <a:gd name="T5" fmla="*/ 628 h 629"/>
              <a:gd name="T6" fmla="*/ 308 w 2081"/>
              <a:gd name="T7" fmla="*/ 612 h 629"/>
              <a:gd name="T8" fmla="*/ 296 w 2081"/>
              <a:gd name="T9" fmla="*/ 579 h 629"/>
              <a:gd name="T10" fmla="*/ 312 w 2081"/>
              <a:gd name="T11" fmla="*/ 552 h 629"/>
              <a:gd name="T12" fmla="*/ 370 w 2081"/>
              <a:gd name="T13" fmla="*/ 488 h 629"/>
              <a:gd name="T14" fmla="*/ 304 w 2081"/>
              <a:gd name="T15" fmla="*/ 472 h 629"/>
              <a:gd name="T16" fmla="*/ 235 w 2081"/>
              <a:gd name="T17" fmla="*/ 464 h 629"/>
              <a:gd name="T18" fmla="*/ 48 w 2081"/>
              <a:gd name="T19" fmla="*/ 481 h 629"/>
              <a:gd name="T20" fmla="*/ 13 w 2081"/>
              <a:gd name="T21" fmla="*/ 478 h 629"/>
              <a:gd name="T22" fmla="*/ 14 w 2081"/>
              <a:gd name="T23" fmla="*/ 455 h 629"/>
              <a:gd name="T24" fmla="*/ 5 w 2081"/>
              <a:gd name="T25" fmla="*/ 444 h 629"/>
              <a:gd name="T26" fmla="*/ 7 w 2081"/>
              <a:gd name="T27" fmla="*/ 417 h 629"/>
              <a:gd name="T28" fmla="*/ 121 w 2081"/>
              <a:gd name="T29" fmla="*/ 391 h 629"/>
              <a:gd name="T30" fmla="*/ 292 w 2081"/>
              <a:gd name="T31" fmla="*/ 341 h 629"/>
              <a:gd name="T32" fmla="*/ 501 w 2081"/>
              <a:gd name="T33" fmla="*/ 245 h 629"/>
              <a:gd name="T34" fmla="*/ 587 w 2081"/>
              <a:gd name="T35" fmla="*/ 202 h 629"/>
              <a:gd name="T36" fmla="*/ 932 w 2081"/>
              <a:gd name="T37" fmla="*/ 109 h 629"/>
              <a:gd name="T38" fmla="*/ 1178 w 2081"/>
              <a:gd name="T39" fmla="*/ 67 h 629"/>
              <a:gd name="T40" fmla="*/ 1401 w 2081"/>
              <a:gd name="T41" fmla="*/ 65 h 629"/>
              <a:gd name="T42" fmla="*/ 1574 w 2081"/>
              <a:gd name="T43" fmla="*/ 63 h 629"/>
              <a:gd name="T44" fmla="*/ 1711 w 2081"/>
              <a:gd name="T45" fmla="*/ 8 h 629"/>
              <a:gd name="T46" fmla="*/ 1771 w 2081"/>
              <a:gd name="T47" fmla="*/ 0 h 629"/>
              <a:gd name="T48" fmla="*/ 1806 w 2081"/>
              <a:gd name="T49" fmla="*/ 31 h 629"/>
              <a:gd name="T50" fmla="*/ 1806 w 2081"/>
              <a:gd name="T51" fmla="*/ 96 h 629"/>
              <a:gd name="T52" fmla="*/ 1790 w 2081"/>
              <a:gd name="T53" fmla="*/ 124 h 629"/>
              <a:gd name="T54" fmla="*/ 1700 w 2081"/>
              <a:gd name="T55" fmla="*/ 145 h 629"/>
              <a:gd name="T56" fmla="*/ 1753 w 2081"/>
              <a:gd name="T57" fmla="*/ 166 h 629"/>
              <a:gd name="T58" fmla="*/ 1837 w 2081"/>
              <a:gd name="T59" fmla="*/ 181 h 629"/>
              <a:gd name="T60" fmla="*/ 1947 w 2081"/>
              <a:gd name="T61" fmla="*/ 180 h 629"/>
              <a:gd name="T62" fmla="*/ 2018 w 2081"/>
              <a:gd name="T63" fmla="*/ 199 h 629"/>
              <a:gd name="T64" fmla="*/ 2072 w 2081"/>
              <a:gd name="T65" fmla="*/ 231 h 629"/>
              <a:gd name="T66" fmla="*/ 2081 w 2081"/>
              <a:gd name="T67" fmla="*/ 269 h 629"/>
              <a:gd name="T68" fmla="*/ 2062 w 2081"/>
              <a:gd name="T69" fmla="*/ 279 h 629"/>
              <a:gd name="T70" fmla="*/ 2006 w 2081"/>
              <a:gd name="T71" fmla="*/ 285 h 629"/>
              <a:gd name="T72" fmla="*/ 1944 w 2081"/>
              <a:gd name="T73" fmla="*/ 317 h 629"/>
              <a:gd name="T74" fmla="*/ 1896 w 2081"/>
              <a:gd name="T75" fmla="*/ 345 h 629"/>
              <a:gd name="T76" fmla="*/ 1881 w 2081"/>
              <a:gd name="T77" fmla="*/ 389 h 629"/>
              <a:gd name="T78" fmla="*/ 1863 w 2081"/>
              <a:gd name="T79" fmla="*/ 431 h 629"/>
              <a:gd name="T80" fmla="*/ 1845 w 2081"/>
              <a:gd name="T81" fmla="*/ 426 h 629"/>
              <a:gd name="T82" fmla="*/ 1781 w 2081"/>
              <a:gd name="T83" fmla="*/ 382 h 629"/>
              <a:gd name="T84" fmla="*/ 1724 w 2081"/>
              <a:gd name="T85" fmla="*/ 354 h 629"/>
              <a:gd name="T86" fmla="*/ 1726 w 2081"/>
              <a:gd name="T87" fmla="*/ 365 h 629"/>
              <a:gd name="T88" fmla="*/ 1716 w 2081"/>
              <a:gd name="T89" fmla="*/ 385 h 629"/>
              <a:gd name="T90" fmla="*/ 1644 w 2081"/>
              <a:gd name="T91" fmla="*/ 396 h 629"/>
              <a:gd name="T92" fmla="*/ 1548 w 2081"/>
              <a:gd name="T93" fmla="*/ 388 h 629"/>
              <a:gd name="T94" fmla="*/ 1482 w 2081"/>
              <a:gd name="T95" fmla="*/ 368 h 629"/>
              <a:gd name="T96" fmla="*/ 1463 w 2081"/>
              <a:gd name="T97" fmla="*/ 361 h 629"/>
              <a:gd name="T98" fmla="*/ 1389 w 2081"/>
              <a:gd name="T99" fmla="*/ 384 h 629"/>
              <a:gd name="T100" fmla="*/ 1373 w 2081"/>
              <a:gd name="T101" fmla="*/ 413 h 629"/>
              <a:gd name="T102" fmla="*/ 1303 w 2081"/>
              <a:gd name="T103" fmla="*/ 431 h 629"/>
              <a:gd name="T104" fmla="*/ 1159 w 2081"/>
              <a:gd name="T105" fmla="*/ 421 h 629"/>
              <a:gd name="T106" fmla="*/ 938 w 2081"/>
              <a:gd name="T107" fmla="*/ 456 h 629"/>
              <a:gd name="T108" fmla="*/ 681 w 2081"/>
              <a:gd name="T109" fmla="*/ 497 h 629"/>
              <a:gd name="T110" fmla="*/ 631 w 2081"/>
              <a:gd name="T111" fmla="*/ 549 h 629"/>
              <a:gd name="T112" fmla="*/ 669 w 2081"/>
              <a:gd name="T113" fmla="*/ 607 h 629"/>
              <a:gd name="T114" fmla="*/ 661 w 2081"/>
              <a:gd name="T115" fmla="*/ 623 h 629"/>
              <a:gd name="T116" fmla="*/ 585 w 2081"/>
              <a:gd name="T117" fmla="*/ 624 h 629"/>
              <a:gd name="T118" fmla="*/ 560 w 2081"/>
              <a:gd name="T119" fmla="*/ 609 h 629"/>
              <a:gd name="T120" fmla="*/ 549 w 2081"/>
              <a:gd name="T121" fmla="*/ 558 h 629"/>
              <a:gd name="T122" fmla="*/ 538 w 2081"/>
              <a:gd name="T123" fmla="*/ 515 h 629"/>
              <a:gd name="T124" fmla="*/ 519 w 2081"/>
              <a:gd name="T125" fmla="*/ 505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81" h="629">
                <a:moveTo>
                  <a:pt x="436" y="502"/>
                </a:moveTo>
                <a:lnTo>
                  <a:pt x="436" y="502"/>
                </a:lnTo>
                <a:lnTo>
                  <a:pt x="432" y="517"/>
                </a:lnTo>
                <a:lnTo>
                  <a:pt x="422" y="554"/>
                </a:lnTo>
                <a:lnTo>
                  <a:pt x="416" y="574"/>
                </a:lnTo>
                <a:lnTo>
                  <a:pt x="410" y="593"/>
                </a:lnTo>
                <a:lnTo>
                  <a:pt x="403" y="607"/>
                </a:lnTo>
                <a:lnTo>
                  <a:pt x="401" y="612"/>
                </a:lnTo>
                <a:lnTo>
                  <a:pt x="397" y="615"/>
                </a:lnTo>
                <a:lnTo>
                  <a:pt x="397" y="615"/>
                </a:lnTo>
                <a:lnTo>
                  <a:pt x="391" y="620"/>
                </a:lnTo>
                <a:lnTo>
                  <a:pt x="379" y="624"/>
                </a:lnTo>
                <a:lnTo>
                  <a:pt x="367" y="626"/>
                </a:lnTo>
                <a:lnTo>
                  <a:pt x="353" y="628"/>
                </a:lnTo>
                <a:lnTo>
                  <a:pt x="339" y="628"/>
                </a:lnTo>
                <a:lnTo>
                  <a:pt x="325" y="625"/>
                </a:lnTo>
                <a:lnTo>
                  <a:pt x="320" y="623"/>
                </a:lnTo>
                <a:lnTo>
                  <a:pt x="315" y="620"/>
                </a:lnTo>
                <a:lnTo>
                  <a:pt x="311" y="616"/>
                </a:lnTo>
                <a:lnTo>
                  <a:pt x="308" y="612"/>
                </a:lnTo>
                <a:lnTo>
                  <a:pt x="308" y="612"/>
                </a:lnTo>
                <a:lnTo>
                  <a:pt x="299" y="596"/>
                </a:lnTo>
                <a:lnTo>
                  <a:pt x="297" y="591"/>
                </a:lnTo>
                <a:lnTo>
                  <a:pt x="296" y="584"/>
                </a:lnTo>
                <a:lnTo>
                  <a:pt x="296" y="579"/>
                </a:lnTo>
                <a:lnTo>
                  <a:pt x="297" y="574"/>
                </a:lnTo>
                <a:lnTo>
                  <a:pt x="301" y="568"/>
                </a:lnTo>
                <a:lnTo>
                  <a:pt x="304" y="560"/>
                </a:lnTo>
                <a:lnTo>
                  <a:pt x="304" y="560"/>
                </a:lnTo>
                <a:lnTo>
                  <a:pt x="312" y="552"/>
                </a:lnTo>
                <a:lnTo>
                  <a:pt x="322" y="541"/>
                </a:lnTo>
                <a:lnTo>
                  <a:pt x="346" y="517"/>
                </a:lnTo>
                <a:lnTo>
                  <a:pt x="365" y="497"/>
                </a:lnTo>
                <a:lnTo>
                  <a:pt x="370" y="491"/>
                </a:lnTo>
                <a:lnTo>
                  <a:pt x="370" y="488"/>
                </a:lnTo>
                <a:lnTo>
                  <a:pt x="369" y="487"/>
                </a:lnTo>
                <a:lnTo>
                  <a:pt x="369" y="487"/>
                </a:lnTo>
                <a:lnTo>
                  <a:pt x="356" y="484"/>
                </a:lnTo>
                <a:lnTo>
                  <a:pt x="335" y="478"/>
                </a:lnTo>
                <a:lnTo>
                  <a:pt x="304" y="472"/>
                </a:lnTo>
                <a:lnTo>
                  <a:pt x="285" y="468"/>
                </a:lnTo>
                <a:lnTo>
                  <a:pt x="263" y="465"/>
                </a:lnTo>
                <a:lnTo>
                  <a:pt x="263" y="465"/>
                </a:lnTo>
                <a:lnTo>
                  <a:pt x="250" y="464"/>
                </a:lnTo>
                <a:lnTo>
                  <a:pt x="235" y="464"/>
                </a:lnTo>
                <a:lnTo>
                  <a:pt x="199" y="465"/>
                </a:lnTo>
                <a:lnTo>
                  <a:pt x="160" y="469"/>
                </a:lnTo>
                <a:lnTo>
                  <a:pt x="119" y="474"/>
                </a:lnTo>
                <a:lnTo>
                  <a:pt x="80" y="478"/>
                </a:lnTo>
                <a:lnTo>
                  <a:pt x="48" y="481"/>
                </a:lnTo>
                <a:lnTo>
                  <a:pt x="35" y="482"/>
                </a:lnTo>
                <a:lnTo>
                  <a:pt x="24" y="481"/>
                </a:lnTo>
                <a:lnTo>
                  <a:pt x="17" y="479"/>
                </a:lnTo>
                <a:lnTo>
                  <a:pt x="13" y="478"/>
                </a:lnTo>
                <a:lnTo>
                  <a:pt x="13" y="478"/>
                </a:lnTo>
                <a:lnTo>
                  <a:pt x="10" y="473"/>
                </a:lnTo>
                <a:lnTo>
                  <a:pt x="9" y="468"/>
                </a:lnTo>
                <a:lnTo>
                  <a:pt x="9" y="464"/>
                </a:lnTo>
                <a:lnTo>
                  <a:pt x="10" y="460"/>
                </a:lnTo>
                <a:lnTo>
                  <a:pt x="14" y="455"/>
                </a:lnTo>
                <a:lnTo>
                  <a:pt x="14" y="453"/>
                </a:lnTo>
                <a:lnTo>
                  <a:pt x="13" y="453"/>
                </a:lnTo>
                <a:lnTo>
                  <a:pt x="13" y="453"/>
                </a:lnTo>
                <a:lnTo>
                  <a:pt x="8" y="448"/>
                </a:lnTo>
                <a:lnTo>
                  <a:pt x="5" y="444"/>
                </a:lnTo>
                <a:lnTo>
                  <a:pt x="3" y="439"/>
                </a:lnTo>
                <a:lnTo>
                  <a:pt x="0" y="434"/>
                </a:lnTo>
                <a:lnTo>
                  <a:pt x="0" y="427"/>
                </a:lnTo>
                <a:lnTo>
                  <a:pt x="3" y="422"/>
                </a:lnTo>
                <a:lnTo>
                  <a:pt x="7" y="417"/>
                </a:lnTo>
                <a:lnTo>
                  <a:pt x="7" y="417"/>
                </a:lnTo>
                <a:lnTo>
                  <a:pt x="14" y="412"/>
                </a:lnTo>
                <a:lnTo>
                  <a:pt x="27" y="410"/>
                </a:lnTo>
                <a:lnTo>
                  <a:pt x="64" y="402"/>
                </a:lnTo>
                <a:lnTo>
                  <a:pt x="121" y="391"/>
                </a:lnTo>
                <a:lnTo>
                  <a:pt x="157" y="383"/>
                </a:lnTo>
                <a:lnTo>
                  <a:pt x="199" y="372"/>
                </a:lnTo>
                <a:lnTo>
                  <a:pt x="199" y="372"/>
                </a:lnTo>
                <a:lnTo>
                  <a:pt x="245" y="359"/>
                </a:lnTo>
                <a:lnTo>
                  <a:pt x="292" y="341"/>
                </a:lnTo>
                <a:lnTo>
                  <a:pt x="339" y="323"/>
                </a:lnTo>
                <a:lnTo>
                  <a:pt x="386" y="303"/>
                </a:lnTo>
                <a:lnTo>
                  <a:pt x="427" y="283"/>
                </a:lnTo>
                <a:lnTo>
                  <a:pt x="467" y="262"/>
                </a:lnTo>
                <a:lnTo>
                  <a:pt x="501" y="245"/>
                </a:lnTo>
                <a:lnTo>
                  <a:pt x="529" y="228"/>
                </a:lnTo>
                <a:lnTo>
                  <a:pt x="529" y="228"/>
                </a:lnTo>
                <a:lnTo>
                  <a:pt x="544" y="219"/>
                </a:lnTo>
                <a:lnTo>
                  <a:pt x="563" y="212"/>
                </a:lnTo>
                <a:lnTo>
                  <a:pt x="587" y="202"/>
                </a:lnTo>
                <a:lnTo>
                  <a:pt x="616" y="193"/>
                </a:lnTo>
                <a:lnTo>
                  <a:pt x="683" y="171"/>
                </a:lnTo>
                <a:lnTo>
                  <a:pt x="761" y="150"/>
                </a:lnTo>
                <a:lnTo>
                  <a:pt x="844" y="129"/>
                </a:lnTo>
                <a:lnTo>
                  <a:pt x="932" y="109"/>
                </a:lnTo>
                <a:lnTo>
                  <a:pt x="1018" y="91"/>
                </a:lnTo>
                <a:lnTo>
                  <a:pt x="1099" y="77"/>
                </a:lnTo>
                <a:lnTo>
                  <a:pt x="1099" y="77"/>
                </a:lnTo>
                <a:lnTo>
                  <a:pt x="1138" y="72"/>
                </a:lnTo>
                <a:lnTo>
                  <a:pt x="1178" y="67"/>
                </a:lnTo>
                <a:lnTo>
                  <a:pt x="1217" y="65"/>
                </a:lnTo>
                <a:lnTo>
                  <a:pt x="1256" y="63"/>
                </a:lnTo>
                <a:lnTo>
                  <a:pt x="1294" y="62"/>
                </a:lnTo>
                <a:lnTo>
                  <a:pt x="1331" y="62"/>
                </a:lnTo>
                <a:lnTo>
                  <a:pt x="1401" y="65"/>
                </a:lnTo>
                <a:lnTo>
                  <a:pt x="1460" y="69"/>
                </a:lnTo>
                <a:lnTo>
                  <a:pt x="1506" y="72"/>
                </a:lnTo>
                <a:lnTo>
                  <a:pt x="1548" y="77"/>
                </a:lnTo>
                <a:lnTo>
                  <a:pt x="1548" y="77"/>
                </a:lnTo>
                <a:lnTo>
                  <a:pt x="1574" y="63"/>
                </a:lnTo>
                <a:lnTo>
                  <a:pt x="1602" y="50"/>
                </a:lnTo>
                <a:lnTo>
                  <a:pt x="1636" y="34"/>
                </a:lnTo>
                <a:lnTo>
                  <a:pt x="1674" y="20"/>
                </a:lnTo>
                <a:lnTo>
                  <a:pt x="1693" y="14"/>
                </a:lnTo>
                <a:lnTo>
                  <a:pt x="1711" y="8"/>
                </a:lnTo>
                <a:lnTo>
                  <a:pt x="1729" y="4"/>
                </a:lnTo>
                <a:lnTo>
                  <a:pt x="1744" y="0"/>
                </a:lnTo>
                <a:lnTo>
                  <a:pt x="1759" y="0"/>
                </a:lnTo>
                <a:lnTo>
                  <a:pt x="1771" y="0"/>
                </a:lnTo>
                <a:lnTo>
                  <a:pt x="1771" y="0"/>
                </a:lnTo>
                <a:lnTo>
                  <a:pt x="1781" y="4"/>
                </a:lnTo>
                <a:lnTo>
                  <a:pt x="1790" y="8"/>
                </a:lnTo>
                <a:lnTo>
                  <a:pt x="1796" y="14"/>
                </a:lnTo>
                <a:lnTo>
                  <a:pt x="1802" y="22"/>
                </a:lnTo>
                <a:lnTo>
                  <a:pt x="1806" y="31"/>
                </a:lnTo>
                <a:lnTo>
                  <a:pt x="1809" y="39"/>
                </a:lnTo>
                <a:lnTo>
                  <a:pt x="1810" y="48"/>
                </a:lnTo>
                <a:lnTo>
                  <a:pt x="1810" y="58"/>
                </a:lnTo>
                <a:lnTo>
                  <a:pt x="1809" y="79"/>
                </a:lnTo>
                <a:lnTo>
                  <a:pt x="1806" y="96"/>
                </a:lnTo>
                <a:lnTo>
                  <a:pt x="1801" y="110"/>
                </a:lnTo>
                <a:lnTo>
                  <a:pt x="1797" y="119"/>
                </a:lnTo>
                <a:lnTo>
                  <a:pt x="1797" y="119"/>
                </a:lnTo>
                <a:lnTo>
                  <a:pt x="1794" y="122"/>
                </a:lnTo>
                <a:lnTo>
                  <a:pt x="1790" y="124"/>
                </a:lnTo>
                <a:lnTo>
                  <a:pt x="1777" y="129"/>
                </a:lnTo>
                <a:lnTo>
                  <a:pt x="1761" y="134"/>
                </a:lnTo>
                <a:lnTo>
                  <a:pt x="1743" y="138"/>
                </a:lnTo>
                <a:lnTo>
                  <a:pt x="1710" y="145"/>
                </a:lnTo>
                <a:lnTo>
                  <a:pt x="1700" y="145"/>
                </a:lnTo>
                <a:lnTo>
                  <a:pt x="1695" y="145"/>
                </a:lnTo>
                <a:lnTo>
                  <a:pt x="1695" y="145"/>
                </a:lnTo>
                <a:lnTo>
                  <a:pt x="1705" y="148"/>
                </a:lnTo>
                <a:lnTo>
                  <a:pt x="1734" y="160"/>
                </a:lnTo>
                <a:lnTo>
                  <a:pt x="1753" y="166"/>
                </a:lnTo>
                <a:lnTo>
                  <a:pt x="1773" y="172"/>
                </a:lnTo>
                <a:lnTo>
                  <a:pt x="1795" y="176"/>
                </a:lnTo>
                <a:lnTo>
                  <a:pt x="1816" y="180"/>
                </a:lnTo>
                <a:lnTo>
                  <a:pt x="1816" y="180"/>
                </a:lnTo>
                <a:lnTo>
                  <a:pt x="1837" y="181"/>
                </a:lnTo>
                <a:lnTo>
                  <a:pt x="1856" y="181"/>
                </a:lnTo>
                <a:lnTo>
                  <a:pt x="1891" y="180"/>
                </a:lnTo>
                <a:lnTo>
                  <a:pt x="1923" y="179"/>
                </a:lnTo>
                <a:lnTo>
                  <a:pt x="1935" y="179"/>
                </a:lnTo>
                <a:lnTo>
                  <a:pt x="1947" y="180"/>
                </a:lnTo>
                <a:lnTo>
                  <a:pt x="1947" y="180"/>
                </a:lnTo>
                <a:lnTo>
                  <a:pt x="1961" y="183"/>
                </a:lnTo>
                <a:lnTo>
                  <a:pt x="1979" y="186"/>
                </a:lnTo>
                <a:lnTo>
                  <a:pt x="1998" y="193"/>
                </a:lnTo>
                <a:lnTo>
                  <a:pt x="2018" y="199"/>
                </a:lnTo>
                <a:lnTo>
                  <a:pt x="2037" y="207"/>
                </a:lnTo>
                <a:lnTo>
                  <a:pt x="2055" y="216"/>
                </a:lnTo>
                <a:lnTo>
                  <a:pt x="2066" y="223"/>
                </a:lnTo>
                <a:lnTo>
                  <a:pt x="2070" y="227"/>
                </a:lnTo>
                <a:lnTo>
                  <a:pt x="2072" y="231"/>
                </a:lnTo>
                <a:lnTo>
                  <a:pt x="2072" y="231"/>
                </a:lnTo>
                <a:lnTo>
                  <a:pt x="2077" y="246"/>
                </a:lnTo>
                <a:lnTo>
                  <a:pt x="2080" y="255"/>
                </a:lnTo>
                <a:lnTo>
                  <a:pt x="2081" y="261"/>
                </a:lnTo>
                <a:lnTo>
                  <a:pt x="2081" y="269"/>
                </a:lnTo>
                <a:lnTo>
                  <a:pt x="2080" y="271"/>
                </a:lnTo>
                <a:lnTo>
                  <a:pt x="2079" y="274"/>
                </a:lnTo>
                <a:lnTo>
                  <a:pt x="2076" y="275"/>
                </a:lnTo>
                <a:lnTo>
                  <a:pt x="2072" y="278"/>
                </a:lnTo>
                <a:lnTo>
                  <a:pt x="2062" y="279"/>
                </a:lnTo>
                <a:lnTo>
                  <a:pt x="2062" y="279"/>
                </a:lnTo>
                <a:lnTo>
                  <a:pt x="2042" y="280"/>
                </a:lnTo>
                <a:lnTo>
                  <a:pt x="2024" y="280"/>
                </a:lnTo>
                <a:lnTo>
                  <a:pt x="2015" y="282"/>
                </a:lnTo>
                <a:lnTo>
                  <a:pt x="2006" y="285"/>
                </a:lnTo>
                <a:lnTo>
                  <a:pt x="1996" y="289"/>
                </a:lnTo>
                <a:lnTo>
                  <a:pt x="1986" y="295"/>
                </a:lnTo>
                <a:lnTo>
                  <a:pt x="1986" y="295"/>
                </a:lnTo>
                <a:lnTo>
                  <a:pt x="1963" y="308"/>
                </a:lnTo>
                <a:lnTo>
                  <a:pt x="1944" y="317"/>
                </a:lnTo>
                <a:lnTo>
                  <a:pt x="1927" y="326"/>
                </a:lnTo>
                <a:lnTo>
                  <a:pt x="1913" y="333"/>
                </a:lnTo>
                <a:lnTo>
                  <a:pt x="1913" y="333"/>
                </a:lnTo>
                <a:lnTo>
                  <a:pt x="1901" y="340"/>
                </a:lnTo>
                <a:lnTo>
                  <a:pt x="1896" y="345"/>
                </a:lnTo>
                <a:lnTo>
                  <a:pt x="1891" y="353"/>
                </a:lnTo>
                <a:lnTo>
                  <a:pt x="1886" y="365"/>
                </a:lnTo>
                <a:lnTo>
                  <a:pt x="1886" y="365"/>
                </a:lnTo>
                <a:lnTo>
                  <a:pt x="1883" y="377"/>
                </a:lnTo>
                <a:lnTo>
                  <a:pt x="1881" y="389"/>
                </a:lnTo>
                <a:lnTo>
                  <a:pt x="1878" y="402"/>
                </a:lnTo>
                <a:lnTo>
                  <a:pt x="1875" y="415"/>
                </a:lnTo>
                <a:lnTo>
                  <a:pt x="1870" y="425"/>
                </a:lnTo>
                <a:lnTo>
                  <a:pt x="1867" y="429"/>
                </a:lnTo>
                <a:lnTo>
                  <a:pt x="1863" y="431"/>
                </a:lnTo>
                <a:lnTo>
                  <a:pt x="1859" y="432"/>
                </a:lnTo>
                <a:lnTo>
                  <a:pt x="1856" y="432"/>
                </a:lnTo>
                <a:lnTo>
                  <a:pt x="1851" y="430"/>
                </a:lnTo>
                <a:lnTo>
                  <a:pt x="1845" y="426"/>
                </a:lnTo>
                <a:lnTo>
                  <a:pt x="1845" y="426"/>
                </a:lnTo>
                <a:lnTo>
                  <a:pt x="1826" y="412"/>
                </a:lnTo>
                <a:lnTo>
                  <a:pt x="1815" y="404"/>
                </a:lnTo>
                <a:lnTo>
                  <a:pt x="1802" y="397"/>
                </a:lnTo>
                <a:lnTo>
                  <a:pt x="1781" y="382"/>
                </a:lnTo>
                <a:lnTo>
                  <a:pt x="1781" y="382"/>
                </a:lnTo>
                <a:lnTo>
                  <a:pt x="1767" y="373"/>
                </a:lnTo>
                <a:lnTo>
                  <a:pt x="1755" y="365"/>
                </a:lnTo>
                <a:lnTo>
                  <a:pt x="1744" y="360"/>
                </a:lnTo>
                <a:lnTo>
                  <a:pt x="1736" y="358"/>
                </a:lnTo>
                <a:lnTo>
                  <a:pt x="1724" y="354"/>
                </a:lnTo>
                <a:lnTo>
                  <a:pt x="1720" y="353"/>
                </a:lnTo>
                <a:lnTo>
                  <a:pt x="1720" y="353"/>
                </a:lnTo>
                <a:lnTo>
                  <a:pt x="1723" y="356"/>
                </a:lnTo>
                <a:lnTo>
                  <a:pt x="1725" y="360"/>
                </a:lnTo>
                <a:lnTo>
                  <a:pt x="1726" y="365"/>
                </a:lnTo>
                <a:lnTo>
                  <a:pt x="1728" y="370"/>
                </a:lnTo>
                <a:lnTo>
                  <a:pt x="1726" y="375"/>
                </a:lnTo>
                <a:lnTo>
                  <a:pt x="1724" y="380"/>
                </a:lnTo>
                <a:lnTo>
                  <a:pt x="1716" y="385"/>
                </a:lnTo>
                <a:lnTo>
                  <a:pt x="1716" y="385"/>
                </a:lnTo>
                <a:lnTo>
                  <a:pt x="1707" y="389"/>
                </a:lnTo>
                <a:lnTo>
                  <a:pt x="1695" y="392"/>
                </a:lnTo>
                <a:lnTo>
                  <a:pt x="1681" y="394"/>
                </a:lnTo>
                <a:lnTo>
                  <a:pt x="1663" y="396"/>
                </a:lnTo>
                <a:lnTo>
                  <a:pt x="1644" y="396"/>
                </a:lnTo>
                <a:lnTo>
                  <a:pt x="1622" y="396"/>
                </a:lnTo>
                <a:lnTo>
                  <a:pt x="1598" y="394"/>
                </a:lnTo>
                <a:lnTo>
                  <a:pt x="1573" y="392"/>
                </a:lnTo>
                <a:lnTo>
                  <a:pt x="1573" y="392"/>
                </a:lnTo>
                <a:lnTo>
                  <a:pt x="1548" y="388"/>
                </a:lnTo>
                <a:lnTo>
                  <a:pt x="1527" y="384"/>
                </a:lnTo>
                <a:lnTo>
                  <a:pt x="1511" y="379"/>
                </a:lnTo>
                <a:lnTo>
                  <a:pt x="1498" y="375"/>
                </a:lnTo>
                <a:lnTo>
                  <a:pt x="1488" y="370"/>
                </a:lnTo>
                <a:lnTo>
                  <a:pt x="1482" y="368"/>
                </a:lnTo>
                <a:lnTo>
                  <a:pt x="1478" y="364"/>
                </a:lnTo>
                <a:lnTo>
                  <a:pt x="1477" y="363"/>
                </a:lnTo>
                <a:lnTo>
                  <a:pt x="1477" y="363"/>
                </a:lnTo>
                <a:lnTo>
                  <a:pt x="1473" y="361"/>
                </a:lnTo>
                <a:lnTo>
                  <a:pt x="1463" y="361"/>
                </a:lnTo>
                <a:lnTo>
                  <a:pt x="1434" y="363"/>
                </a:lnTo>
                <a:lnTo>
                  <a:pt x="1391" y="365"/>
                </a:lnTo>
                <a:lnTo>
                  <a:pt x="1391" y="365"/>
                </a:lnTo>
                <a:lnTo>
                  <a:pt x="1391" y="372"/>
                </a:lnTo>
                <a:lnTo>
                  <a:pt x="1389" y="384"/>
                </a:lnTo>
                <a:lnTo>
                  <a:pt x="1388" y="392"/>
                </a:lnTo>
                <a:lnTo>
                  <a:pt x="1384" y="399"/>
                </a:lnTo>
                <a:lnTo>
                  <a:pt x="1379" y="407"/>
                </a:lnTo>
                <a:lnTo>
                  <a:pt x="1373" y="413"/>
                </a:lnTo>
                <a:lnTo>
                  <a:pt x="1373" y="413"/>
                </a:lnTo>
                <a:lnTo>
                  <a:pt x="1361" y="420"/>
                </a:lnTo>
                <a:lnTo>
                  <a:pt x="1350" y="423"/>
                </a:lnTo>
                <a:lnTo>
                  <a:pt x="1335" y="427"/>
                </a:lnTo>
                <a:lnTo>
                  <a:pt x="1320" y="430"/>
                </a:lnTo>
                <a:lnTo>
                  <a:pt x="1303" y="431"/>
                </a:lnTo>
                <a:lnTo>
                  <a:pt x="1287" y="431"/>
                </a:lnTo>
                <a:lnTo>
                  <a:pt x="1251" y="431"/>
                </a:lnTo>
                <a:lnTo>
                  <a:pt x="1217" y="429"/>
                </a:lnTo>
                <a:lnTo>
                  <a:pt x="1185" y="425"/>
                </a:lnTo>
                <a:lnTo>
                  <a:pt x="1159" y="421"/>
                </a:lnTo>
                <a:lnTo>
                  <a:pt x="1141" y="417"/>
                </a:lnTo>
                <a:lnTo>
                  <a:pt x="1141" y="417"/>
                </a:lnTo>
                <a:lnTo>
                  <a:pt x="1074" y="430"/>
                </a:lnTo>
                <a:lnTo>
                  <a:pt x="1074" y="430"/>
                </a:lnTo>
                <a:lnTo>
                  <a:pt x="938" y="456"/>
                </a:lnTo>
                <a:lnTo>
                  <a:pt x="828" y="477"/>
                </a:lnTo>
                <a:lnTo>
                  <a:pt x="778" y="484"/>
                </a:lnTo>
                <a:lnTo>
                  <a:pt x="740" y="491"/>
                </a:lnTo>
                <a:lnTo>
                  <a:pt x="740" y="491"/>
                </a:lnTo>
                <a:lnTo>
                  <a:pt x="681" y="497"/>
                </a:lnTo>
                <a:lnTo>
                  <a:pt x="633" y="501"/>
                </a:lnTo>
                <a:lnTo>
                  <a:pt x="590" y="503"/>
                </a:lnTo>
                <a:lnTo>
                  <a:pt x="590" y="503"/>
                </a:lnTo>
                <a:lnTo>
                  <a:pt x="602" y="517"/>
                </a:lnTo>
                <a:lnTo>
                  <a:pt x="631" y="549"/>
                </a:lnTo>
                <a:lnTo>
                  <a:pt x="645" y="567"/>
                </a:lnTo>
                <a:lnTo>
                  <a:pt x="658" y="584"/>
                </a:lnTo>
                <a:lnTo>
                  <a:pt x="663" y="593"/>
                </a:lnTo>
                <a:lnTo>
                  <a:pt x="667" y="601"/>
                </a:lnTo>
                <a:lnTo>
                  <a:pt x="669" y="607"/>
                </a:lnTo>
                <a:lnTo>
                  <a:pt x="669" y="612"/>
                </a:lnTo>
                <a:lnTo>
                  <a:pt x="669" y="612"/>
                </a:lnTo>
                <a:lnTo>
                  <a:pt x="668" y="616"/>
                </a:lnTo>
                <a:lnTo>
                  <a:pt x="664" y="620"/>
                </a:lnTo>
                <a:lnTo>
                  <a:pt x="661" y="623"/>
                </a:lnTo>
                <a:lnTo>
                  <a:pt x="654" y="625"/>
                </a:lnTo>
                <a:lnTo>
                  <a:pt x="639" y="629"/>
                </a:lnTo>
                <a:lnTo>
                  <a:pt x="621" y="629"/>
                </a:lnTo>
                <a:lnTo>
                  <a:pt x="602" y="628"/>
                </a:lnTo>
                <a:lnTo>
                  <a:pt x="585" y="624"/>
                </a:lnTo>
                <a:lnTo>
                  <a:pt x="577" y="621"/>
                </a:lnTo>
                <a:lnTo>
                  <a:pt x="571" y="617"/>
                </a:lnTo>
                <a:lnTo>
                  <a:pt x="566" y="614"/>
                </a:lnTo>
                <a:lnTo>
                  <a:pt x="560" y="609"/>
                </a:lnTo>
                <a:lnTo>
                  <a:pt x="560" y="609"/>
                </a:lnTo>
                <a:lnTo>
                  <a:pt x="555" y="600"/>
                </a:lnTo>
                <a:lnTo>
                  <a:pt x="553" y="592"/>
                </a:lnTo>
                <a:lnTo>
                  <a:pt x="552" y="584"/>
                </a:lnTo>
                <a:lnTo>
                  <a:pt x="550" y="577"/>
                </a:lnTo>
                <a:lnTo>
                  <a:pt x="549" y="558"/>
                </a:lnTo>
                <a:lnTo>
                  <a:pt x="548" y="546"/>
                </a:lnTo>
                <a:lnTo>
                  <a:pt x="545" y="533"/>
                </a:lnTo>
                <a:lnTo>
                  <a:pt x="545" y="533"/>
                </a:lnTo>
                <a:lnTo>
                  <a:pt x="541" y="521"/>
                </a:lnTo>
                <a:lnTo>
                  <a:pt x="538" y="515"/>
                </a:lnTo>
                <a:lnTo>
                  <a:pt x="535" y="510"/>
                </a:lnTo>
                <a:lnTo>
                  <a:pt x="534" y="507"/>
                </a:lnTo>
                <a:lnTo>
                  <a:pt x="534" y="507"/>
                </a:lnTo>
                <a:lnTo>
                  <a:pt x="530" y="506"/>
                </a:lnTo>
                <a:lnTo>
                  <a:pt x="519" y="505"/>
                </a:lnTo>
                <a:lnTo>
                  <a:pt x="484" y="503"/>
                </a:lnTo>
                <a:lnTo>
                  <a:pt x="436" y="502"/>
                </a:lnTo>
                <a:lnTo>
                  <a:pt x="436" y="5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913D9445-F024-4B2B-905C-A0DEA8A638A7}"/>
              </a:ext>
            </a:extLst>
          </p:cNvPr>
          <p:cNvSpPr>
            <a:spLocks/>
          </p:cNvSpPr>
          <p:nvPr/>
        </p:nvSpPr>
        <p:spPr bwMode="auto">
          <a:xfrm>
            <a:off x="3606006" y="1752335"/>
            <a:ext cx="2790609" cy="1133740"/>
          </a:xfrm>
          <a:custGeom>
            <a:avLst/>
            <a:gdLst>
              <a:gd name="T0" fmla="*/ 293 w 1563"/>
              <a:gd name="T1" fmla="*/ 140 h 635"/>
              <a:gd name="T2" fmla="*/ 236 w 1563"/>
              <a:gd name="T3" fmla="*/ 121 h 635"/>
              <a:gd name="T4" fmla="*/ 138 w 1563"/>
              <a:gd name="T5" fmla="*/ 27 h 635"/>
              <a:gd name="T6" fmla="*/ 106 w 1563"/>
              <a:gd name="T7" fmla="*/ 33 h 635"/>
              <a:gd name="T8" fmla="*/ 65 w 1563"/>
              <a:gd name="T9" fmla="*/ 84 h 635"/>
              <a:gd name="T10" fmla="*/ 28 w 1563"/>
              <a:gd name="T11" fmla="*/ 127 h 635"/>
              <a:gd name="T12" fmla="*/ 3 w 1563"/>
              <a:gd name="T13" fmla="*/ 152 h 635"/>
              <a:gd name="T14" fmla="*/ 5 w 1563"/>
              <a:gd name="T15" fmla="*/ 198 h 635"/>
              <a:gd name="T16" fmla="*/ 23 w 1563"/>
              <a:gd name="T17" fmla="*/ 229 h 635"/>
              <a:gd name="T18" fmla="*/ 37 w 1563"/>
              <a:gd name="T19" fmla="*/ 267 h 635"/>
              <a:gd name="T20" fmla="*/ 60 w 1563"/>
              <a:gd name="T21" fmla="*/ 280 h 635"/>
              <a:gd name="T22" fmla="*/ 81 w 1563"/>
              <a:gd name="T23" fmla="*/ 303 h 635"/>
              <a:gd name="T24" fmla="*/ 118 w 1563"/>
              <a:gd name="T25" fmla="*/ 316 h 635"/>
              <a:gd name="T26" fmla="*/ 158 w 1563"/>
              <a:gd name="T27" fmla="*/ 317 h 635"/>
              <a:gd name="T28" fmla="*/ 268 w 1563"/>
              <a:gd name="T29" fmla="*/ 289 h 635"/>
              <a:gd name="T30" fmla="*/ 359 w 1563"/>
              <a:gd name="T31" fmla="*/ 279 h 635"/>
              <a:gd name="T32" fmla="*/ 420 w 1563"/>
              <a:gd name="T33" fmla="*/ 313 h 635"/>
              <a:gd name="T34" fmla="*/ 369 w 1563"/>
              <a:gd name="T35" fmla="*/ 331 h 635"/>
              <a:gd name="T36" fmla="*/ 344 w 1563"/>
              <a:gd name="T37" fmla="*/ 363 h 635"/>
              <a:gd name="T38" fmla="*/ 324 w 1563"/>
              <a:gd name="T39" fmla="*/ 422 h 635"/>
              <a:gd name="T40" fmla="*/ 341 w 1563"/>
              <a:gd name="T41" fmla="*/ 433 h 635"/>
              <a:gd name="T42" fmla="*/ 410 w 1563"/>
              <a:gd name="T43" fmla="*/ 410 h 635"/>
              <a:gd name="T44" fmla="*/ 484 w 1563"/>
              <a:gd name="T45" fmla="*/ 410 h 635"/>
              <a:gd name="T46" fmla="*/ 524 w 1563"/>
              <a:gd name="T47" fmla="*/ 384 h 635"/>
              <a:gd name="T48" fmla="*/ 637 w 1563"/>
              <a:gd name="T49" fmla="*/ 398 h 635"/>
              <a:gd name="T50" fmla="*/ 621 w 1563"/>
              <a:gd name="T51" fmla="*/ 415 h 635"/>
              <a:gd name="T52" fmla="*/ 577 w 1563"/>
              <a:gd name="T53" fmla="*/ 455 h 635"/>
              <a:gd name="T54" fmla="*/ 597 w 1563"/>
              <a:gd name="T55" fmla="*/ 495 h 635"/>
              <a:gd name="T56" fmla="*/ 649 w 1563"/>
              <a:gd name="T57" fmla="*/ 512 h 635"/>
              <a:gd name="T58" fmla="*/ 742 w 1563"/>
              <a:gd name="T59" fmla="*/ 492 h 635"/>
              <a:gd name="T60" fmla="*/ 843 w 1563"/>
              <a:gd name="T61" fmla="*/ 447 h 635"/>
              <a:gd name="T62" fmla="*/ 1080 w 1563"/>
              <a:gd name="T63" fmla="*/ 511 h 635"/>
              <a:gd name="T64" fmla="*/ 1027 w 1563"/>
              <a:gd name="T65" fmla="*/ 518 h 635"/>
              <a:gd name="T66" fmla="*/ 974 w 1563"/>
              <a:gd name="T67" fmla="*/ 544 h 635"/>
              <a:gd name="T68" fmla="*/ 950 w 1563"/>
              <a:gd name="T69" fmla="*/ 583 h 635"/>
              <a:gd name="T70" fmla="*/ 974 w 1563"/>
              <a:gd name="T71" fmla="*/ 599 h 635"/>
              <a:gd name="T72" fmla="*/ 1070 w 1563"/>
              <a:gd name="T73" fmla="*/ 601 h 635"/>
              <a:gd name="T74" fmla="*/ 1169 w 1563"/>
              <a:gd name="T75" fmla="*/ 547 h 635"/>
              <a:gd name="T76" fmla="*/ 1212 w 1563"/>
              <a:gd name="T77" fmla="*/ 531 h 635"/>
              <a:gd name="T78" fmla="*/ 1289 w 1563"/>
              <a:gd name="T79" fmla="*/ 552 h 635"/>
              <a:gd name="T80" fmla="*/ 1336 w 1563"/>
              <a:gd name="T81" fmla="*/ 601 h 635"/>
              <a:gd name="T82" fmla="*/ 1467 w 1563"/>
              <a:gd name="T83" fmla="*/ 635 h 635"/>
              <a:gd name="T84" fmla="*/ 1470 w 1563"/>
              <a:gd name="T85" fmla="*/ 623 h 635"/>
              <a:gd name="T86" fmla="*/ 1422 w 1563"/>
              <a:gd name="T87" fmla="*/ 558 h 635"/>
              <a:gd name="T88" fmla="*/ 1412 w 1563"/>
              <a:gd name="T89" fmla="*/ 523 h 635"/>
              <a:gd name="T90" fmla="*/ 1538 w 1563"/>
              <a:gd name="T91" fmla="*/ 516 h 635"/>
              <a:gd name="T92" fmla="*/ 1563 w 1563"/>
              <a:gd name="T93" fmla="*/ 500 h 635"/>
              <a:gd name="T94" fmla="*/ 1539 w 1563"/>
              <a:gd name="T95" fmla="*/ 466 h 635"/>
              <a:gd name="T96" fmla="*/ 1474 w 1563"/>
              <a:gd name="T97" fmla="*/ 445 h 635"/>
              <a:gd name="T98" fmla="*/ 1369 w 1563"/>
              <a:gd name="T99" fmla="*/ 359 h 635"/>
              <a:gd name="T100" fmla="*/ 1223 w 1563"/>
              <a:gd name="T101" fmla="*/ 246 h 635"/>
              <a:gd name="T102" fmla="*/ 1014 w 1563"/>
              <a:gd name="T103" fmla="*/ 159 h 635"/>
              <a:gd name="T104" fmla="*/ 791 w 1563"/>
              <a:gd name="T105" fmla="*/ 118 h 635"/>
              <a:gd name="T106" fmla="*/ 471 w 1563"/>
              <a:gd name="T107" fmla="*/ 78 h 635"/>
              <a:gd name="T108" fmla="*/ 374 w 1563"/>
              <a:gd name="T109" fmla="*/ 29 h 635"/>
              <a:gd name="T110" fmla="*/ 315 w 1563"/>
              <a:gd name="T111" fmla="*/ 2 h 635"/>
              <a:gd name="T112" fmla="*/ 278 w 1563"/>
              <a:gd name="T113" fmla="*/ 29 h 635"/>
              <a:gd name="T114" fmla="*/ 317 w 1563"/>
              <a:gd name="T115" fmla="*/ 99 h 635"/>
              <a:gd name="T116" fmla="*/ 356 w 1563"/>
              <a:gd name="T117" fmla="*/ 127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63" h="635">
                <a:moveTo>
                  <a:pt x="388" y="137"/>
                </a:moveTo>
                <a:lnTo>
                  <a:pt x="388" y="137"/>
                </a:lnTo>
                <a:lnTo>
                  <a:pt x="373" y="139"/>
                </a:lnTo>
                <a:lnTo>
                  <a:pt x="337" y="141"/>
                </a:lnTo>
                <a:lnTo>
                  <a:pt x="316" y="141"/>
                </a:lnTo>
                <a:lnTo>
                  <a:pt x="293" y="140"/>
                </a:lnTo>
                <a:lnTo>
                  <a:pt x="272" y="137"/>
                </a:lnTo>
                <a:lnTo>
                  <a:pt x="263" y="135"/>
                </a:lnTo>
                <a:lnTo>
                  <a:pt x="254" y="131"/>
                </a:lnTo>
                <a:lnTo>
                  <a:pt x="254" y="131"/>
                </a:lnTo>
                <a:lnTo>
                  <a:pt x="245" y="127"/>
                </a:lnTo>
                <a:lnTo>
                  <a:pt x="236" y="121"/>
                </a:lnTo>
                <a:lnTo>
                  <a:pt x="217" y="104"/>
                </a:lnTo>
                <a:lnTo>
                  <a:pt x="198" y="85"/>
                </a:lnTo>
                <a:lnTo>
                  <a:pt x="179" y="65"/>
                </a:lnTo>
                <a:lnTo>
                  <a:pt x="161" y="46"/>
                </a:lnTo>
                <a:lnTo>
                  <a:pt x="146" y="32"/>
                </a:lnTo>
                <a:lnTo>
                  <a:pt x="138" y="27"/>
                </a:lnTo>
                <a:lnTo>
                  <a:pt x="132" y="23"/>
                </a:lnTo>
                <a:lnTo>
                  <a:pt x="127" y="22"/>
                </a:lnTo>
                <a:lnTo>
                  <a:pt x="122" y="22"/>
                </a:lnTo>
                <a:lnTo>
                  <a:pt x="122" y="22"/>
                </a:lnTo>
                <a:lnTo>
                  <a:pt x="109" y="29"/>
                </a:lnTo>
                <a:lnTo>
                  <a:pt x="106" y="33"/>
                </a:lnTo>
                <a:lnTo>
                  <a:pt x="103" y="37"/>
                </a:lnTo>
                <a:lnTo>
                  <a:pt x="97" y="46"/>
                </a:lnTo>
                <a:lnTo>
                  <a:pt x="87" y="60"/>
                </a:lnTo>
                <a:lnTo>
                  <a:pt x="87" y="60"/>
                </a:lnTo>
                <a:lnTo>
                  <a:pt x="75" y="75"/>
                </a:lnTo>
                <a:lnTo>
                  <a:pt x="65" y="84"/>
                </a:lnTo>
                <a:lnTo>
                  <a:pt x="45" y="99"/>
                </a:lnTo>
                <a:lnTo>
                  <a:pt x="45" y="99"/>
                </a:lnTo>
                <a:lnTo>
                  <a:pt x="41" y="103"/>
                </a:lnTo>
                <a:lnTo>
                  <a:pt x="37" y="107"/>
                </a:lnTo>
                <a:lnTo>
                  <a:pt x="33" y="116"/>
                </a:lnTo>
                <a:lnTo>
                  <a:pt x="28" y="127"/>
                </a:lnTo>
                <a:lnTo>
                  <a:pt x="24" y="133"/>
                </a:lnTo>
                <a:lnTo>
                  <a:pt x="19" y="141"/>
                </a:lnTo>
                <a:lnTo>
                  <a:pt x="19" y="141"/>
                </a:lnTo>
                <a:lnTo>
                  <a:pt x="14" y="146"/>
                </a:lnTo>
                <a:lnTo>
                  <a:pt x="9" y="150"/>
                </a:lnTo>
                <a:lnTo>
                  <a:pt x="3" y="152"/>
                </a:lnTo>
                <a:lnTo>
                  <a:pt x="2" y="154"/>
                </a:lnTo>
                <a:lnTo>
                  <a:pt x="0" y="156"/>
                </a:lnTo>
                <a:lnTo>
                  <a:pt x="0" y="169"/>
                </a:lnTo>
                <a:lnTo>
                  <a:pt x="0" y="169"/>
                </a:lnTo>
                <a:lnTo>
                  <a:pt x="3" y="187"/>
                </a:lnTo>
                <a:lnTo>
                  <a:pt x="5" y="198"/>
                </a:lnTo>
                <a:lnTo>
                  <a:pt x="10" y="207"/>
                </a:lnTo>
                <a:lnTo>
                  <a:pt x="17" y="217"/>
                </a:lnTo>
                <a:lnTo>
                  <a:pt x="17" y="217"/>
                </a:lnTo>
                <a:lnTo>
                  <a:pt x="21" y="225"/>
                </a:lnTo>
                <a:lnTo>
                  <a:pt x="22" y="226"/>
                </a:lnTo>
                <a:lnTo>
                  <a:pt x="23" y="229"/>
                </a:lnTo>
                <a:lnTo>
                  <a:pt x="26" y="240"/>
                </a:lnTo>
                <a:lnTo>
                  <a:pt x="26" y="240"/>
                </a:lnTo>
                <a:lnTo>
                  <a:pt x="28" y="249"/>
                </a:lnTo>
                <a:lnTo>
                  <a:pt x="31" y="255"/>
                </a:lnTo>
                <a:lnTo>
                  <a:pt x="33" y="261"/>
                </a:lnTo>
                <a:lnTo>
                  <a:pt x="37" y="267"/>
                </a:lnTo>
                <a:lnTo>
                  <a:pt x="41" y="272"/>
                </a:lnTo>
                <a:lnTo>
                  <a:pt x="45" y="274"/>
                </a:lnTo>
                <a:lnTo>
                  <a:pt x="51" y="278"/>
                </a:lnTo>
                <a:lnTo>
                  <a:pt x="51" y="278"/>
                </a:lnTo>
                <a:lnTo>
                  <a:pt x="56" y="279"/>
                </a:lnTo>
                <a:lnTo>
                  <a:pt x="60" y="280"/>
                </a:lnTo>
                <a:lnTo>
                  <a:pt x="64" y="283"/>
                </a:lnTo>
                <a:lnTo>
                  <a:pt x="74" y="291"/>
                </a:lnTo>
                <a:lnTo>
                  <a:pt x="74" y="291"/>
                </a:lnTo>
                <a:lnTo>
                  <a:pt x="79" y="296"/>
                </a:lnTo>
                <a:lnTo>
                  <a:pt x="80" y="300"/>
                </a:lnTo>
                <a:lnTo>
                  <a:pt x="81" y="303"/>
                </a:lnTo>
                <a:lnTo>
                  <a:pt x="81" y="305"/>
                </a:lnTo>
                <a:lnTo>
                  <a:pt x="85" y="306"/>
                </a:lnTo>
                <a:lnTo>
                  <a:pt x="103" y="311"/>
                </a:lnTo>
                <a:lnTo>
                  <a:pt x="103" y="311"/>
                </a:lnTo>
                <a:lnTo>
                  <a:pt x="113" y="313"/>
                </a:lnTo>
                <a:lnTo>
                  <a:pt x="118" y="316"/>
                </a:lnTo>
                <a:lnTo>
                  <a:pt x="121" y="319"/>
                </a:lnTo>
                <a:lnTo>
                  <a:pt x="122" y="320"/>
                </a:lnTo>
                <a:lnTo>
                  <a:pt x="123" y="321"/>
                </a:lnTo>
                <a:lnTo>
                  <a:pt x="128" y="321"/>
                </a:lnTo>
                <a:lnTo>
                  <a:pt x="158" y="317"/>
                </a:lnTo>
                <a:lnTo>
                  <a:pt x="158" y="317"/>
                </a:lnTo>
                <a:lnTo>
                  <a:pt x="193" y="312"/>
                </a:lnTo>
                <a:lnTo>
                  <a:pt x="218" y="307"/>
                </a:lnTo>
                <a:lnTo>
                  <a:pt x="237" y="302"/>
                </a:lnTo>
                <a:lnTo>
                  <a:pt x="256" y="294"/>
                </a:lnTo>
                <a:lnTo>
                  <a:pt x="256" y="294"/>
                </a:lnTo>
                <a:lnTo>
                  <a:pt x="268" y="289"/>
                </a:lnTo>
                <a:lnTo>
                  <a:pt x="282" y="287"/>
                </a:lnTo>
                <a:lnTo>
                  <a:pt x="311" y="282"/>
                </a:lnTo>
                <a:lnTo>
                  <a:pt x="336" y="279"/>
                </a:lnTo>
                <a:lnTo>
                  <a:pt x="353" y="278"/>
                </a:lnTo>
                <a:lnTo>
                  <a:pt x="353" y="278"/>
                </a:lnTo>
                <a:lnTo>
                  <a:pt x="359" y="279"/>
                </a:lnTo>
                <a:lnTo>
                  <a:pt x="368" y="283"/>
                </a:lnTo>
                <a:lnTo>
                  <a:pt x="392" y="294"/>
                </a:lnTo>
                <a:lnTo>
                  <a:pt x="412" y="306"/>
                </a:lnTo>
                <a:lnTo>
                  <a:pt x="419" y="311"/>
                </a:lnTo>
                <a:lnTo>
                  <a:pt x="420" y="312"/>
                </a:lnTo>
                <a:lnTo>
                  <a:pt x="420" y="313"/>
                </a:lnTo>
                <a:lnTo>
                  <a:pt x="420" y="313"/>
                </a:lnTo>
                <a:lnTo>
                  <a:pt x="416" y="315"/>
                </a:lnTo>
                <a:lnTo>
                  <a:pt x="411" y="317"/>
                </a:lnTo>
                <a:lnTo>
                  <a:pt x="396" y="322"/>
                </a:lnTo>
                <a:lnTo>
                  <a:pt x="378" y="327"/>
                </a:lnTo>
                <a:lnTo>
                  <a:pt x="369" y="331"/>
                </a:lnTo>
                <a:lnTo>
                  <a:pt x="362" y="336"/>
                </a:lnTo>
                <a:lnTo>
                  <a:pt x="362" y="336"/>
                </a:lnTo>
                <a:lnTo>
                  <a:pt x="353" y="344"/>
                </a:lnTo>
                <a:lnTo>
                  <a:pt x="349" y="348"/>
                </a:lnTo>
                <a:lnTo>
                  <a:pt x="348" y="351"/>
                </a:lnTo>
                <a:lnTo>
                  <a:pt x="344" y="363"/>
                </a:lnTo>
                <a:lnTo>
                  <a:pt x="340" y="381"/>
                </a:lnTo>
                <a:lnTo>
                  <a:pt x="340" y="381"/>
                </a:lnTo>
                <a:lnTo>
                  <a:pt x="336" y="392"/>
                </a:lnTo>
                <a:lnTo>
                  <a:pt x="332" y="401"/>
                </a:lnTo>
                <a:lnTo>
                  <a:pt x="325" y="416"/>
                </a:lnTo>
                <a:lnTo>
                  <a:pt x="324" y="422"/>
                </a:lnTo>
                <a:lnTo>
                  <a:pt x="324" y="428"/>
                </a:lnTo>
                <a:lnTo>
                  <a:pt x="325" y="429"/>
                </a:lnTo>
                <a:lnTo>
                  <a:pt x="327" y="430"/>
                </a:lnTo>
                <a:lnTo>
                  <a:pt x="334" y="433"/>
                </a:lnTo>
                <a:lnTo>
                  <a:pt x="334" y="433"/>
                </a:lnTo>
                <a:lnTo>
                  <a:pt x="341" y="433"/>
                </a:lnTo>
                <a:lnTo>
                  <a:pt x="348" y="430"/>
                </a:lnTo>
                <a:lnTo>
                  <a:pt x="362" y="422"/>
                </a:lnTo>
                <a:lnTo>
                  <a:pt x="370" y="419"/>
                </a:lnTo>
                <a:lnTo>
                  <a:pt x="381" y="414"/>
                </a:lnTo>
                <a:lnTo>
                  <a:pt x="394" y="411"/>
                </a:lnTo>
                <a:lnTo>
                  <a:pt x="410" y="410"/>
                </a:lnTo>
                <a:lnTo>
                  <a:pt x="410" y="410"/>
                </a:lnTo>
                <a:lnTo>
                  <a:pt x="427" y="410"/>
                </a:lnTo>
                <a:lnTo>
                  <a:pt x="441" y="410"/>
                </a:lnTo>
                <a:lnTo>
                  <a:pt x="465" y="411"/>
                </a:lnTo>
                <a:lnTo>
                  <a:pt x="476" y="411"/>
                </a:lnTo>
                <a:lnTo>
                  <a:pt x="484" y="410"/>
                </a:lnTo>
                <a:lnTo>
                  <a:pt x="495" y="407"/>
                </a:lnTo>
                <a:lnTo>
                  <a:pt x="503" y="403"/>
                </a:lnTo>
                <a:lnTo>
                  <a:pt x="503" y="403"/>
                </a:lnTo>
                <a:lnTo>
                  <a:pt x="511" y="397"/>
                </a:lnTo>
                <a:lnTo>
                  <a:pt x="519" y="391"/>
                </a:lnTo>
                <a:lnTo>
                  <a:pt x="524" y="384"/>
                </a:lnTo>
                <a:lnTo>
                  <a:pt x="528" y="378"/>
                </a:lnTo>
                <a:lnTo>
                  <a:pt x="534" y="369"/>
                </a:lnTo>
                <a:lnTo>
                  <a:pt x="535" y="364"/>
                </a:lnTo>
                <a:lnTo>
                  <a:pt x="535" y="364"/>
                </a:lnTo>
                <a:lnTo>
                  <a:pt x="596" y="386"/>
                </a:lnTo>
                <a:lnTo>
                  <a:pt x="637" y="398"/>
                </a:lnTo>
                <a:lnTo>
                  <a:pt x="649" y="402"/>
                </a:lnTo>
                <a:lnTo>
                  <a:pt x="653" y="403"/>
                </a:lnTo>
                <a:lnTo>
                  <a:pt x="653" y="403"/>
                </a:lnTo>
                <a:lnTo>
                  <a:pt x="648" y="403"/>
                </a:lnTo>
                <a:lnTo>
                  <a:pt x="637" y="407"/>
                </a:lnTo>
                <a:lnTo>
                  <a:pt x="621" y="415"/>
                </a:lnTo>
                <a:lnTo>
                  <a:pt x="605" y="424"/>
                </a:lnTo>
                <a:lnTo>
                  <a:pt x="597" y="429"/>
                </a:lnTo>
                <a:lnTo>
                  <a:pt x="590" y="435"/>
                </a:lnTo>
                <a:lnTo>
                  <a:pt x="583" y="441"/>
                </a:lnTo>
                <a:lnTo>
                  <a:pt x="579" y="449"/>
                </a:lnTo>
                <a:lnTo>
                  <a:pt x="577" y="455"/>
                </a:lnTo>
                <a:lnTo>
                  <a:pt x="576" y="464"/>
                </a:lnTo>
                <a:lnTo>
                  <a:pt x="578" y="472"/>
                </a:lnTo>
                <a:lnTo>
                  <a:pt x="583" y="480"/>
                </a:lnTo>
                <a:lnTo>
                  <a:pt x="583" y="480"/>
                </a:lnTo>
                <a:lnTo>
                  <a:pt x="590" y="488"/>
                </a:lnTo>
                <a:lnTo>
                  <a:pt x="597" y="495"/>
                </a:lnTo>
                <a:lnTo>
                  <a:pt x="605" y="500"/>
                </a:lnTo>
                <a:lnTo>
                  <a:pt x="612" y="505"/>
                </a:lnTo>
                <a:lnTo>
                  <a:pt x="621" y="507"/>
                </a:lnTo>
                <a:lnTo>
                  <a:pt x="630" y="510"/>
                </a:lnTo>
                <a:lnTo>
                  <a:pt x="639" y="512"/>
                </a:lnTo>
                <a:lnTo>
                  <a:pt x="649" y="512"/>
                </a:lnTo>
                <a:lnTo>
                  <a:pt x="668" y="512"/>
                </a:lnTo>
                <a:lnTo>
                  <a:pt x="687" y="510"/>
                </a:lnTo>
                <a:lnTo>
                  <a:pt x="706" y="505"/>
                </a:lnTo>
                <a:lnTo>
                  <a:pt x="724" y="500"/>
                </a:lnTo>
                <a:lnTo>
                  <a:pt x="724" y="500"/>
                </a:lnTo>
                <a:lnTo>
                  <a:pt x="742" y="492"/>
                </a:lnTo>
                <a:lnTo>
                  <a:pt x="758" y="483"/>
                </a:lnTo>
                <a:lnTo>
                  <a:pt x="790" y="466"/>
                </a:lnTo>
                <a:lnTo>
                  <a:pt x="823" y="445"/>
                </a:lnTo>
                <a:lnTo>
                  <a:pt x="823" y="445"/>
                </a:lnTo>
                <a:lnTo>
                  <a:pt x="830" y="445"/>
                </a:lnTo>
                <a:lnTo>
                  <a:pt x="843" y="447"/>
                </a:lnTo>
                <a:lnTo>
                  <a:pt x="865" y="452"/>
                </a:lnTo>
                <a:lnTo>
                  <a:pt x="865" y="452"/>
                </a:lnTo>
                <a:lnTo>
                  <a:pt x="980" y="481"/>
                </a:lnTo>
                <a:lnTo>
                  <a:pt x="1053" y="501"/>
                </a:lnTo>
                <a:lnTo>
                  <a:pt x="1075" y="509"/>
                </a:lnTo>
                <a:lnTo>
                  <a:pt x="1080" y="511"/>
                </a:lnTo>
                <a:lnTo>
                  <a:pt x="1080" y="511"/>
                </a:lnTo>
                <a:lnTo>
                  <a:pt x="1079" y="512"/>
                </a:lnTo>
                <a:lnTo>
                  <a:pt x="1079" y="512"/>
                </a:lnTo>
                <a:lnTo>
                  <a:pt x="1059" y="514"/>
                </a:lnTo>
                <a:lnTo>
                  <a:pt x="1043" y="515"/>
                </a:lnTo>
                <a:lnTo>
                  <a:pt x="1027" y="518"/>
                </a:lnTo>
                <a:lnTo>
                  <a:pt x="1010" y="521"/>
                </a:lnTo>
                <a:lnTo>
                  <a:pt x="995" y="526"/>
                </a:lnTo>
                <a:lnTo>
                  <a:pt x="989" y="530"/>
                </a:lnTo>
                <a:lnTo>
                  <a:pt x="982" y="534"/>
                </a:lnTo>
                <a:lnTo>
                  <a:pt x="977" y="539"/>
                </a:lnTo>
                <a:lnTo>
                  <a:pt x="974" y="544"/>
                </a:lnTo>
                <a:lnTo>
                  <a:pt x="974" y="544"/>
                </a:lnTo>
                <a:lnTo>
                  <a:pt x="967" y="554"/>
                </a:lnTo>
                <a:lnTo>
                  <a:pt x="960" y="564"/>
                </a:lnTo>
                <a:lnTo>
                  <a:pt x="955" y="572"/>
                </a:lnTo>
                <a:lnTo>
                  <a:pt x="951" y="580"/>
                </a:lnTo>
                <a:lnTo>
                  <a:pt x="950" y="583"/>
                </a:lnTo>
                <a:lnTo>
                  <a:pt x="950" y="586"/>
                </a:lnTo>
                <a:lnTo>
                  <a:pt x="951" y="589"/>
                </a:lnTo>
                <a:lnTo>
                  <a:pt x="953" y="591"/>
                </a:lnTo>
                <a:lnTo>
                  <a:pt x="956" y="594"/>
                </a:lnTo>
                <a:lnTo>
                  <a:pt x="961" y="595"/>
                </a:lnTo>
                <a:lnTo>
                  <a:pt x="974" y="599"/>
                </a:lnTo>
                <a:lnTo>
                  <a:pt x="974" y="599"/>
                </a:lnTo>
                <a:lnTo>
                  <a:pt x="1003" y="602"/>
                </a:lnTo>
                <a:lnTo>
                  <a:pt x="1026" y="605"/>
                </a:lnTo>
                <a:lnTo>
                  <a:pt x="1047" y="604"/>
                </a:lnTo>
                <a:lnTo>
                  <a:pt x="1070" y="601"/>
                </a:lnTo>
                <a:lnTo>
                  <a:pt x="1070" y="601"/>
                </a:lnTo>
                <a:lnTo>
                  <a:pt x="1083" y="599"/>
                </a:lnTo>
                <a:lnTo>
                  <a:pt x="1097" y="592"/>
                </a:lnTo>
                <a:lnTo>
                  <a:pt x="1110" y="585"/>
                </a:lnTo>
                <a:lnTo>
                  <a:pt x="1126" y="577"/>
                </a:lnTo>
                <a:lnTo>
                  <a:pt x="1151" y="559"/>
                </a:lnTo>
                <a:lnTo>
                  <a:pt x="1169" y="547"/>
                </a:lnTo>
                <a:lnTo>
                  <a:pt x="1169" y="547"/>
                </a:lnTo>
                <a:lnTo>
                  <a:pt x="1180" y="540"/>
                </a:lnTo>
                <a:lnTo>
                  <a:pt x="1188" y="535"/>
                </a:lnTo>
                <a:lnTo>
                  <a:pt x="1198" y="531"/>
                </a:lnTo>
                <a:lnTo>
                  <a:pt x="1198" y="531"/>
                </a:lnTo>
                <a:lnTo>
                  <a:pt x="1212" y="531"/>
                </a:lnTo>
                <a:lnTo>
                  <a:pt x="1241" y="534"/>
                </a:lnTo>
                <a:lnTo>
                  <a:pt x="1270" y="537"/>
                </a:lnTo>
                <a:lnTo>
                  <a:pt x="1280" y="539"/>
                </a:lnTo>
                <a:lnTo>
                  <a:pt x="1284" y="540"/>
                </a:lnTo>
                <a:lnTo>
                  <a:pt x="1284" y="540"/>
                </a:lnTo>
                <a:lnTo>
                  <a:pt x="1289" y="552"/>
                </a:lnTo>
                <a:lnTo>
                  <a:pt x="1302" y="571"/>
                </a:lnTo>
                <a:lnTo>
                  <a:pt x="1309" y="582"/>
                </a:lnTo>
                <a:lnTo>
                  <a:pt x="1318" y="591"/>
                </a:lnTo>
                <a:lnTo>
                  <a:pt x="1327" y="597"/>
                </a:lnTo>
                <a:lnTo>
                  <a:pt x="1331" y="600"/>
                </a:lnTo>
                <a:lnTo>
                  <a:pt x="1336" y="601"/>
                </a:lnTo>
                <a:lnTo>
                  <a:pt x="1336" y="601"/>
                </a:lnTo>
                <a:lnTo>
                  <a:pt x="1365" y="610"/>
                </a:lnTo>
                <a:lnTo>
                  <a:pt x="1411" y="623"/>
                </a:lnTo>
                <a:lnTo>
                  <a:pt x="1432" y="628"/>
                </a:lnTo>
                <a:lnTo>
                  <a:pt x="1453" y="633"/>
                </a:lnTo>
                <a:lnTo>
                  <a:pt x="1467" y="635"/>
                </a:lnTo>
                <a:lnTo>
                  <a:pt x="1470" y="634"/>
                </a:lnTo>
                <a:lnTo>
                  <a:pt x="1473" y="634"/>
                </a:lnTo>
                <a:lnTo>
                  <a:pt x="1473" y="634"/>
                </a:lnTo>
                <a:lnTo>
                  <a:pt x="1474" y="632"/>
                </a:lnTo>
                <a:lnTo>
                  <a:pt x="1474" y="629"/>
                </a:lnTo>
                <a:lnTo>
                  <a:pt x="1470" y="623"/>
                </a:lnTo>
                <a:lnTo>
                  <a:pt x="1465" y="614"/>
                </a:lnTo>
                <a:lnTo>
                  <a:pt x="1459" y="605"/>
                </a:lnTo>
                <a:lnTo>
                  <a:pt x="1443" y="585"/>
                </a:lnTo>
                <a:lnTo>
                  <a:pt x="1429" y="567"/>
                </a:lnTo>
                <a:lnTo>
                  <a:pt x="1429" y="567"/>
                </a:lnTo>
                <a:lnTo>
                  <a:pt x="1422" y="558"/>
                </a:lnTo>
                <a:lnTo>
                  <a:pt x="1415" y="552"/>
                </a:lnTo>
                <a:lnTo>
                  <a:pt x="1399" y="538"/>
                </a:lnTo>
                <a:lnTo>
                  <a:pt x="1385" y="529"/>
                </a:lnTo>
                <a:lnTo>
                  <a:pt x="1380" y="525"/>
                </a:lnTo>
                <a:lnTo>
                  <a:pt x="1380" y="525"/>
                </a:lnTo>
                <a:lnTo>
                  <a:pt x="1412" y="523"/>
                </a:lnTo>
                <a:lnTo>
                  <a:pt x="1464" y="521"/>
                </a:lnTo>
                <a:lnTo>
                  <a:pt x="1464" y="521"/>
                </a:lnTo>
                <a:lnTo>
                  <a:pt x="1489" y="521"/>
                </a:lnTo>
                <a:lnTo>
                  <a:pt x="1506" y="521"/>
                </a:lnTo>
                <a:lnTo>
                  <a:pt x="1522" y="520"/>
                </a:lnTo>
                <a:lnTo>
                  <a:pt x="1538" y="516"/>
                </a:lnTo>
                <a:lnTo>
                  <a:pt x="1551" y="512"/>
                </a:lnTo>
                <a:lnTo>
                  <a:pt x="1555" y="510"/>
                </a:lnTo>
                <a:lnTo>
                  <a:pt x="1559" y="507"/>
                </a:lnTo>
                <a:lnTo>
                  <a:pt x="1562" y="504"/>
                </a:lnTo>
                <a:lnTo>
                  <a:pt x="1563" y="500"/>
                </a:lnTo>
                <a:lnTo>
                  <a:pt x="1563" y="500"/>
                </a:lnTo>
                <a:lnTo>
                  <a:pt x="1562" y="485"/>
                </a:lnTo>
                <a:lnTo>
                  <a:pt x="1560" y="478"/>
                </a:lnTo>
                <a:lnTo>
                  <a:pt x="1558" y="474"/>
                </a:lnTo>
                <a:lnTo>
                  <a:pt x="1554" y="471"/>
                </a:lnTo>
                <a:lnTo>
                  <a:pt x="1548" y="468"/>
                </a:lnTo>
                <a:lnTo>
                  <a:pt x="1539" y="466"/>
                </a:lnTo>
                <a:lnTo>
                  <a:pt x="1527" y="464"/>
                </a:lnTo>
                <a:lnTo>
                  <a:pt x="1527" y="464"/>
                </a:lnTo>
                <a:lnTo>
                  <a:pt x="1515" y="462"/>
                </a:lnTo>
                <a:lnTo>
                  <a:pt x="1502" y="458"/>
                </a:lnTo>
                <a:lnTo>
                  <a:pt x="1488" y="453"/>
                </a:lnTo>
                <a:lnTo>
                  <a:pt x="1474" y="445"/>
                </a:lnTo>
                <a:lnTo>
                  <a:pt x="1459" y="435"/>
                </a:lnTo>
                <a:lnTo>
                  <a:pt x="1444" y="424"/>
                </a:lnTo>
                <a:lnTo>
                  <a:pt x="1425" y="410"/>
                </a:lnTo>
                <a:lnTo>
                  <a:pt x="1406" y="393"/>
                </a:lnTo>
                <a:lnTo>
                  <a:pt x="1406" y="393"/>
                </a:lnTo>
                <a:lnTo>
                  <a:pt x="1369" y="359"/>
                </a:lnTo>
                <a:lnTo>
                  <a:pt x="1334" y="326"/>
                </a:lnTo>
                <a:lnTo>
                  <a:pt x="1312" y="308"/>
                </a:lnTo>
                <a:lnTo>
                  <a:pt x="1288" y="289"/>
                </a:lnTo>
                <a:lnTo>
                  <a:pt x="1259" y="269"/>
                </a:lnTo>
                <a:lnTo>
                  <a:pt x="1223" y="246"/>
                </a:lnTo>
                <a:lnTo>
                  <a:pt x="1223" y="246"/>
                </a:lnTo>
                <a:lnTo>
                  <a:pt x="1204" y="235"/>
                </a:lnTo>
                <a:lnTo>
                  <a:pt x="1184" y="223"/>
                </a:lnTo>
                <a:lnTo>
                  <a:pt x="1142" y="204"/>
                </a:lnTo>
                <a:lnTo>
                  <a:pt x="1099" y="187"/>
                </a:lnTo>
                <a:lnTo>
                  <a:pt x="1057" y="171"/>
                </a:lnTo>
                <a:lnTo>
                  <a:pt x="1014" y="159"/>
                </a:lnTo>
                <a:lnTo>
                  <a:pt x="972" y="149"/>
                </a:lnTo>
                <a:lnTo>
                  <a:pt x="932" y="139"/>
                </a:lnTo>
                <a:lnTo>
                  <a:pt x="894" y="131"/>
                </a:lnTo>
                <a:lnTo>
                  <a:pt x="894" y="131"/>
                </a:lnTo>
                <a:lnTo>
                  <a:pt x="848" y="125"/>
                </a:lnTo>
                <a:lnTo>
                  <a:pt x="791" y="118"/>
                </a:lnTo>
                <a:lnTo>
                  <a:pt x="728" y="112"/>
                </a:lnTo>
                <a:lnTo>
                  <a:pt x="663" y="108"/>
                </a:lnTo>
                <a:lnTo>
                  <a:pt x="553" y="102"/>
                </a:lnTo>
                <a:lnTo>
                  <a:pt x="506" y="99"/>
                </a:lnTo>
                <a:lnTo>
                  <a:pt x="506" y="99"/>
                </a:lnTo>
                <a:lnTo>
                  <a:pt x="471" y="78"/>
                </a:lnTo>
                <a:lnTo>
                  <a:pt x="438" y="60"/>
                </a:lnTo>
                <a:lnTo>
                  <a:pt x="420" y="51"/>
                </a:lnTo>
                <a:lnTo>
                  <a:pt x="403" y="45"/>
                </a:lnTo>
                <a:lnTo>
                  <a:pt x="403" y="45"/>
                </a:lnTo>
                <a:lnTo>
                  <a:pt x="388" y="37"/>
                </a:lnTo>
                <a:lnTo>
                  <a:pt x="374" y="29"/>
                </a:lnTo>
                <a:lnTo>
                  <a:pt x="348" y="13"/>
                </a:lnTo>
                <a:lnTo>
                  <a:pt x="336" y="7"/>
                </a:lnTo>
                <a:lnTo>
                  <a:pt x="326" y="2"/>
                </a:lnTo>
                <a:lnTo>
                  <a:pt x="322" y="0"/>
                </a:lnTo>
                <a:lnTo>
                  <a:pt x="317" y="0"/>
                </a:lnTo>
                <a:lnTo>
                  <a:pt x="315" y="2"/>
                </a:lnTo>
                <a:lnTo>
                  <a:pt x="311" y="3"/>
                </a:lnTo>
                <a:lnTo>
                  <a:pt x="311" y="3"/>
                </a:lnTo>
                <a:lnTo>
                  <a:pt x="298" y="12"/>
                </a:lnTo>
                <a:lnTo>
                  <a:pt x="285" y="21"/>
                </a:lnTo>
                <a:lnTo>
                  <a:pt x="282" y="24"/>
                </a:lnTo>
                <a:lnTo>
                  <a:pt x="278" y="29"/>
                </a:lnTo>
                <a:lnTo>
                  <a:pt x="277" y="33"/>
                </a:lnTo>
                <a:lnTo>
                  <a:pt x="279" y="38"/>
                </a:lnTo>
                <a:lnTo>
                  <a:pt x="279" y="38"/>
                </a:lnTo>
                <a:lnTo>
                  <a:pt x="297" y="65"/>
                </a:lnTo>
                <a:lnTo>
                  <a:pt x="307" y="81"/>
                </a:lnTo>
                <a:lnTo>
                  <a:pt x="317" y="99"/>
                </a:lnTo>
                <a:lnTo>
                  <a:pt x="317" y="99"/>
                </a:lnTo>
                <a:lnTo>
                  <a:pt x="320" y="103"/>
                </a:lnTo>
                <a:lnTo>
                  <a:pt x="324" y="108"/>
                </a:lnTo>
                <a:lnTo>
                  <a:pt x="332" y="116"/>
                </a:lnTo>
                <a:lnTo>
                  <a:pt x="345" y="122"/>
                </a:lnTo>
                <a:lnTo>
                  <a:pt x="356" y="127"/>
                </a:lnTo>
                <a:lnTo>
                  <a:pt x="378" y="135"/>
                </a:lnTo>
                <a:lnTo>
                  <a:pt x="388" y="137"/>
                </a:lnTo>
                <a:lnTo>
                  <a:pt x="388" y="13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77B09BDF-D591-4533-9070-987BD88E5250}"/>
              </a:ext>
            </a:extLst>
          </p:cNvPr>
          <p:cNvSpPr>
            <a:spLocks/>
          </p:cNvSpPr>
          <p:nvPr/>
        </p:nvSpPr>
        <p:spPr bwMode="auto">
          <a:xfrm>
            <a:off x="6602195" y="2092192"/>
            <a:ext cx="2744985" cy="508133"/>
          </a:xfrm>
          <a:custGeom>
            <a:avLst/>
            <a:gdLst>
              <a:gd name="T0" fmla="*/ 122 w 1545"/>
              <a:gd name="T1" fmla="*/ 101 h 286"/>
              <a:gd name="T2" fmla="*/ 24 w 1545"/>
              <a:gd name="T3" fmla="*/ 87 h 286"/>
              <a:gd name="T4" fmla="*/ 3 w 1545"/>
              <a:gd name="T5" fmla="*/ 77 h 286"/>
              <a:gd name="T6" fmla="*/ 1 w 1545"/>
              <a:gd name="T7" fmla="*/ 67 h 286"/>
              <a:gd name="T8" fmla="*/ 19 w 1545"/>
              <a:gd name="T9" fmla="*/ 57 h 286"/>
              <a:gd name="T10" fmla="*/ 43 w 1545"/>
              <a:gd name="T11" fmla="*/ 63 h 286"/>
              <a:gd name="T12" fmla="*/ 135 w 1545"/>
              <a:gd name="T13" fmla="*/ 63 h 286"/>
              <a:gd name="T14" fmla="*/ 320 w 1545"/>
              <a:gd name="T15" fmla="*/ 32 h 286"/>
              <a:gd name="T16" fmla="*/ 564 w 1545"/>
              <a:gd name="T17" fmla="*/ 2 h 286"/>
              <a:gd name="T18" fmla="*/ 733 w 1545"/>
              <a:gd name="T19" fmla="*/ 1 h 286"/>
              <a:gd name="T20" fmla="*/ 998 w 1545"/>
              <a:gd name="T21" fmla="*/ 12 h 286"/>
              <a:gd name="T22" fmla="*/ 1170 w 1545"/>
              <a:gd name="T23" fmla="*/ 25 h 286"/>
              <a:gd name="T24" fmla="*/ 1252 w 1545"/>
              <a:gd name="T25" fmla="*/ 11 h 286"/>
              <a:gd name="T26" fmla="*/ 1328 w 1545"/>
              <a:gd name="T27" fmla="*/ 7 h 286"/>
              <a:gd name="T28" fmla="*/ 1352 w 1545"/>
              <a:gd name="T29" fmla="*/ 17 h 286"/>
              <a:gd name="T30" fmla="*/ 1364 w 1545"/>
              <a:gd name="T31" fmla="*/ 36 h 286"/>
              <a:gd name="T32" fmla="*/ 1360 w 1545"/>
              <a:gd name="T33" fmla="*/ 57 h 286"/>
              <a:gd name="T34" fmla="*/ 1344 w 1545"/>
              <a:gd name="T35" fmla="*/ 91 h 286"/>
              <a:gd name="T36" fmla="*/ 1406 w 1545"/>
              <a:gd name="T37" fmla="*/ 77 h 286"/>
              <a:gd name="T38" fmla="*/ 1447 w 1545"/>
              <a:gd name="T39" fmla="*/ 77 h 286"/>
              <a:gd name="T40" fmla="*/ 1465 w 1545"/>
              <a:gd name="T41" fmla="*/ 88 h 286"/>
              <a:gd name="T42" fmla="*/ 1488 w 1545"/>
              <a:gd name="T43" fmla="*/ 115 h 286"/>
              <a:gd name="T44" fmla="*/ 1526 w 1545"/>
              <a:gd name="T45" fmla="*/ 163 h 286"/>
              <a:gd name="T46" fmla="*/ 1539 w 1545"/>
              <a:gd name="T47" fmla="*/ 188 h 286"/>
              <a:gd name="T48" fmla="*/ 1544 w 1545"/>
              <a:gd name="T49" fmla="*/ 200 h 286"/>
              <a:gd name="T50" fmla="*/ 1522 w 1545"/>
              <a:gd name="T51" fmla="*/ 218 h 286"/>
              <a:gd name="T52" fmla="*/ 1508 w 1545"/>
              <a:gd name="T53" fmla="*/ 233 h 286"/>
              <a:gd name="T54" fmla="*/ 1489 w 1545"/>
              <a:gd name="T55" fmla="*/ 243 h 286"/>
              <a:gd name="T56" fmla="*/ 1460 w 1545"/>
              <a:gd name="T57" fmla="*/ 254 h 286"/>
              <a:gd name="T58" fmla="*/ 1428 w 1545"/>
              <a:gd name="T59" fmla="*/ 249 h 286"/>
              <a:gd name="T60" fmla="*/ 1373 w 1545"/>
              <a:gd name="T61" fmla="*/ 242 h 286"/>
              <a:gd name="T62" fmla="*/ 1341 w 1545"/>
              <a:gd name="T63" fmla="*/ 220 h 286"/>
              <a:gd name="T64" fmla="*/ 1304 w 1545"/>
              <a:gd name="T65" fmla="*/ 196 h 286"/>
              <a:gd name="T66" fmla="*/ 1297 w 1545"/>
              <a:gd name="T67" fmla="*/ 193 h 286"/>
              <a:gd name="T68" fmla="*/ 1307 w 1545"/>
              <a:gd name="T69" fmla="*/ 234 h 286"/>
              <a:gd name="T70" fmla="*/ 1298 w 1545"/>
              <a:gd name="T71" fmla="*/ 262 h 286"/>
              <a:gd name="T72" fmla="*/ 1271 w 1545"/>
              <a:gd name="T73" fmla="*/ 278 h 286"/>
              <a:gd name="T74" fmla="*/ 1223 w 1545"/>
              <a:gd name="T75" fmla="*/ 276 h 286"/>
              <a:gd name="T76" fmla="*/ 1175 w 1545"/>
              <a:gd name="T77" fmla="*/ 249 h 286"/>
              <a:gd name="T78" fmla="*/ 1108 w 1545"/>
              <a:gd name="T79" fmla="*/ 229 h 286"/>
              <a:gd name="T80" fmla="*/ 1015 w 1545"/>
              <a:gd name="T81" fmla="*/ 245 h 286"/>
              <a:gd name="T82" fmla="*/ 834 w 1545"/>
              <a:gd name="T83" fmla="*/ 239 h 286"/>
              <a:gd name="T84" fmla="*/ 801 w 1545"/>
              <a:gd name="T85" fmla="*/ 242 h 286"/>
              <a:gd name="T86" fmla="*/ 829 w 1545"/>
              <a:gd name="T87" fmla="*/ 266 h 286"/>
              <a:gd name="T88" fmla="*/ 832 w 1545"/>
              <a:gd name="T89" fmla="*/ 283 h 286"/>
              <a:gd name="T90" fmla="*/ 818 w 1545"/>
              <a:gd name="T91" fmla="*/ 282 h 286"/>
              <a:gd name="T92" fmla="*/ 775 w 1545"/>
              <a:gd name="T93" fmla="*/ 266 h 286"/>
              <a:gd name="T94" fmla="*/ 763 w 1545"/>
              <a:gd name="T95" fmla="*/ 273 h 286"/>
              <a:gd name="T96" fmla="*/ 745 w 1545"/>
              <a:gd name="T97" fmla="*/ 271 h 286"/>
              <a:gd name="T98" fmla="*/ 707 w 1545"/>
              <a:gd name="T99" fmla="*/ 249 h 286"/>
              <a:gd name="T100" fmla="*/ 663 w 1545"/>
              <a:gd name="T101" fmla="*/ 228 h 286"/>
              <a:gd name="T102" fmla="*/ 535 w 1545"/>
              <a:gd name="T103" fmla="*/ 221 h 286"/>
              <a:gd name="T104" fmla="*/ 426 w 1545"/>
              <a:gd name="T105" fmla="*/ 202 h 286"/>
              <a:gd name="T106" fmla="*/ 439 w 1545"/>
              <a:gd name="T107" fmla="*/ 221 h 286"/>
              <a:gd name="T108" fmla="*/ 432 w 1545"/>
              <a:gd name="T109" fmla="*/ 228 h 286"/>
              <a:gd name="T110" fmla="*/ 408 w 1545"/>
              <a:gd name="T111" fmla="*/ 230 h 286"/>
              <a:gd name="T112" fmla="*/ 372 w 1545"/>
              <a:gd name="T113" fmla="*/ 195 h 286"/>
              <a:gd name="T114" fmla="*/ 364 w 1545"/>
              <a:gd name="T115" fmla="*/ 200 h 286"/>
              <a:gd name="T116" fmla="*/ 353 w 1545"/>
              <a:gd name="T117" fmla="*/ 212 h 286"/>
              <a:gd name="T118" fmla="*/ 330 w 1545"/>
              <a:gd name="T119" fmla="*/ 206 h 286"/>
              <a:gd name="T120" fmla="*/ 304 w 1545"/>
              <a:gd name="T121" fmla="*/ 18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45" h="286">
                <a:moveTo>
                  <a:pt x="293" y="157"/>
                </a:moveTo>
                <a:lnTo>
                  <a:pt x="293" y="157"/>
                </a:lnTo>
                <a:lnTo>
                  <a:pt x="122" y="101"/>
                </a:lnTo>
                <a:lnTo>
                  <a:pt x="122" y="101"/>
                </a:lnTo>
                <a:lnTo>
                  <a:pt x="105" y="97"/>
                </a:lnTo>
                <a:lnTo>
                  <a:pt x="75" y="93"/>
                </a:lnTo>
                <a:lnTo>
                  <a:pt x="43" y="90"/>
                </a:lnTo>
                <a:lnTo>
                  <a:pt x="24" y="87"/>
                </a:lnTo>
                <a:lnTo>
                  <a:pt x="24" y="87"/>
                </a:lnTo>
                <a:lnTo>
                  <a:pt x="15" y="83"/>
                </a:lnTo>
                <a:lnTo>
                  <a:pt x="8" y="81"/>
                </a:lnTo>
                <a:lnTo>
                  <a:pt x="3" y="77"/>
                </a:lnTo>
                <a:lnTo>
                  <a:pt x="0" y="72"/>
                </a:lnTo>
                <a:lnTo>
                  <a:pt x="0" y="72"/>
                </a:lnTo>
                <a:lnTo>
                  <a:pt x="0" y="69"/>
                </a:lnTo>
                <a:lnTo>
                  <a:pt x="1" y="67"/>
                </a:lnTo>
                <a:lnTo>
                  <a:pt x="4" y="62"/>
                </a:lnTo>
                <a:lnTo>
                  <a:pt x="10" y="59"/>
                </a:lnTo>
                <a:lnTo>
                  <a:pt x="19" y="57"/>
                </a:lnTo>
                <a:lnTo>
                  <a:pt x="19" y="57"/>
                </a:lnTo>
                <a:lnTo>
                  <a:pt x="27" y="57"/>
                </a:lnTo>
                <a:lnTo>
                  <a:pt x="33" y="58"/>
                </a:lnTo>
                <a:lnTo>
                  <a:pt x="43" y="63"/>
                </a:lnTo>
                <a:lnTo>
                  <a:pt x="43" y="63"/>
                </a:lnTo>
                <a:lnTo>
                  <a:pt x="59" y="64"/>
                </a:lnTo>
                <a:lnTo>
                  <a:pt x="86" y="65"/>
                </a:lnTo>
                <a:lnTo>
                  <a:pt x="119" y="64"/>
                </a:lnTo>
                <a:lnTo>
                  <a:pt x="135" y="63"/>
                </a:lnTo>
                <a:lnTo>
                  <a:pt x="147" y="62"/>
                </a:lnTo>
                <a:lnTo>
                  <a:pt x="147" y="62"/>
                </a:lnTo>
                <a:lnTo>
                  <a:pt x="207" y="50"/>
                </a:lnTo>
                <a:lnTo>
                  <a:pt x="320" y="32"/>
                </a:lnTo>
                <a:lnTo>
                  <a:pt x="384" y="24"/>
                </a:lnTo>
                <a:lnTo>
                  <a:pt x="449" y="15"/>
                </a:lnTo>
                <a:lnTo>
                  <a:pt x="511" y="7"/>
                </a:lnTo>
                <a:lnTo>
                  <a:pt x="564" y="2"/>
                </a:lnTo>
                <a:lnTo>
                  <a:pt x="564" y="2"/>
                </a:lnTo>
                <a:lnTo>
                  <a:pt x="616" y="1"/>
                </a:lnTo>
                <a:lnTo>
                  <a:pt x="673" y="0"/>
                </a:lnTo>
                <a:lnTo>
                  <a:pt x="733" y="1"/>
                </a:lnTo>
                <a:lnTo>
                  <a:pt x="792" y="2"/>
                </a:lnTo>
                <a:lnTo>
                  <a:pt x="906" y="7"/>
                </a:lnTo>
                <a:lnTo>
                  <a:pt x="998" y="12"/>
                </a:lnTo>
                <a:lnTo>
                  <a:pt x="998" y="12"/>
                </a:lnTo>
                <a:lnTo>
                  <a:pt x="1065" y="17"/>
                </a:lnTo>
                <a:lnTo>
                  <a:pt x="1117" y="21"/>
                </a:lnTo>
                <a:lnTo>
                  <a:pt x="1156" y="25"/>
                </a:lnTo>
                <a:lnTo>
                  <a:pt x="1170" y="25"/>
                </a:lnTo>
                <a:lnTo>
                  <a:pt x="1181" y="24"/>
                </a:lnTo>
                <a:lnTo>
                  <a:pt x="1181" y="24"/>
                </a:lnTo>
                <a:lnTo>
                  <a:pt x="1210" y="17"/>
                </a:lnTo>
                <a:lnTo>
                  <a:pt x="1252" y="11"/>
                </a:lnTo>
                <a:lnTo>
                  <a:pt x="1275" y="7"/>
                </a:lnTo>
                <a:lnTo>
                  <a:pt x="1295" y="6"/>
                </a:lnTo>
                <a:lnTo>
                  <a:pt x="1314" y="6"/>
                </a:lnTo>
                <a:lnTo>
                  <a:pt x="1328" y="7"/>
                </a:lnTo>
                <a:lnTo>
                  <a:pt x="1328" y="7"/>
                </a:lnTo>
                <a:lnTo>
                  <a:pt x="1338" y="10"/>
                </a:lnTo>
                <a:lnTo>
                  <a:pt x="1346" y="13"/>
                </a:lnTo>
                <a:lnTo>
                  <a:pt x="1352" y="17"/>
                </a:lnTo>
                <a:lnTo>
                  <a:pt x="1357" y="21"/>
                </a:lnTo>
                <a:lnTo>
                  <a:pt x="1361" y="26"/>
                </a:lnTo>
                <a:lnTo>
                  <a:pt x="1364" y="31"/>
                </a:lnTo>
                <a:lnTo>
                  <a:pt x="1364" y="36"/>
                </a:lnTo>
                <a:lnTo>
                  <a:pt x="1364" y="43"/>
                </a:lnTo>
                <a:lnTo>
                  <a:pt x="1364" y="43"/>
                </a:lnTo>
                <a:lnTo>
                  <a:pt x="1363" y="49"/>
                </a:lnTo>
                <a:lnTo>
                  <a:pt x="1360" y="57"/>
                </a:lnTo>
                <a:lnTo>
                  <a:pt x="1352" y="72"/>
                </a:lnTo>
                <a:lnTo>
                  <a:pt x="1345" y="86"/>
                </a:lnTo>
                <a:lnTo>
                  <a:pt x="1344" y="90"/>
                </a:lnTo>
                <a:lnTo>
                  <a:pt x="1344" y="91"/>
                </a:lnTo>
                <a:lnTo>
                  <a:pt x="1344" y="91"/>
                </a:lnTo>
                <a:lnTo>
                  <a:pt x="1359" y="88"/>
                </a:lnTo>
                <a:lnTo>
                  <a:pt x="1389" y="81"/>
                </a:lnTo>
                <a:lnTo>
                  <a:pt x="1406" y="77"/>
                </a:lnTo>
                <a:lnTo>
                  <a:pt x="1422" y="76"/>
                </a:lnTo>
                <a:lnTo>
                  <a:pt x="1437" y="74"/>
                </a:lnTo>
                <a:lnTo>
                  <a:pt x="1444" y="76"/>
                </a:lnTo>
                <a:lnTo>
                  <a:pt x="1447" y="77"/>
                </a:lnTo>
                <a:lnTo>
                  <a:pt x="1447" y="77"/>
                </a:lnTo>
                <a:lnTo>
                  <a:pt x="1455" y="81"/>
                </a:lnTo>
                <a:lnTo>
                  <a:pt x="1461" y="84"/>
                </a:lnTo>
                <a:lnTo>
                  <a:pt x="1465" y="88"/>
                </a:lnTo>
                <a:lnTo>
                  <a:pt x="1469" y="92"/>
                </a:lnTo>
                <a:lnTo>
                  <a:pt x="1477" y="102"/>
                </a:lnTo>
                <a:lnTo>
                  <a:pt x="1482" y="109"/>
                </a:lnTo>
                <a:lnTo>
                  <a:pt x="1488" y="115"/>
                </a:lnTo>
                <a:lnTo>
                  <a:pt x="1488" y="115"/>
                </a:lnTo>
                <a:lnTo>
                  <a:pt x="1502" y="130"/>
                </a:lnTo>
                <a:lnTo>
                  <a:pt x="1515" y="147"/>
                </a:lnTo>
                <a:lnTo>
                  <a:pt x="1526" y="163"/>
                </a:lnTo>
                <a:lnTo>
                  <a:pt x="1534" y="178"/>
                </a:lnTo>
                <a:lnTo>
                  <a:pt x="1534" y="178"/>
                </a:lnTo>
                <a:lnTo>
                  <a:pt x="1536" y="183"/>
                </a:lnTo>
                <a:lnTo>
                  <a:pt x="1539" y="188"/>
                </a:lnTo>
                <a:lnTo>
                  <a:pt x="1544" y="193"/>
                </a:lnTo>
                <a:lnTo>
                  <a:pt x="1545" y="196"/>
                </a:lnTo>
                <a:lnTo>
                  <a:pt x="1545" y="197"/>
                </a:lnTo>
                <a:lnTo>
                  <a:pt x="1544" y="200"/>
                </a:lnTo>
                <a:lnTo>
                  <a:pt x="1541" y="202"/>
                </a:lnTo>
                <a:lnTo>
                  <a:pt x="1541" y="202"/>
                </a:lnTo>
                <a:lnTo>
                  <a:pt x="1532" y="209"/>
                </a:lnTo>
                <a:lnTo>
                  <a:pt x="1522" y="218"/>
                </a:lnTo>
                <a:lnTo>
                  <a:pt x="1522" y="218"/>
                </a:lnTo>
                <a:lnTo>
                  <a:pt x="1516" y="225"/>
                </a:lnTo>
                <a:lnTo>
                  <a:pt x="1512" y="229"/>
                </a:lnTo>
                <a:lnTo>
                  <a:pt x="1508" y="233"/>
                </a:lnTo>
                <a:lnTo>
                  <a:pt x="1501" y="237"/>
                </a:lnTo>
                <a:lnTo>
                  <a:pt x="1501" y="237"/>
                </a:lnTo>
                <a:lnTo>
                  <a:pt x="1494" y="240"/>
                </a:lnTo>
                <a:lnTo>
                  <a:pt x="1489" y="243"/>
                </a:lnTo>
                <a:lnTo>
                  <a:pt x="1479" y="251"/>
                </a:lnTo>
                <a:lnTo>
                  <a:pt x="1474" y="253"/>
                </a:lnTo>
                <a:lnTo>
                  <a:pt x="1468" y="254"/>
                </a:lnTo>
                <a:lnTo>
                  <a:pt x="1460" y="254"/>
                </a:lnTo>
                <a:lnTo>
                  <a:pt x="1451" y="253"/>
                </a:lnTo>
                <a:lnTo>
                  <a:pt x="1451" y="253"/>
                </a:lnTo>
                <a:lnTo>
                  <a:pt x="1441" y="251"/>
                </a:lnTo>
                <a:lnTo>
                  <a:pt x="1428" y="249"/>
                </a:lnTo>
                <a:lnTo>
                  <a:pt x="1404" y="247"/>
                </a:lnTo>
                <a:lnTo>
                  <a:pt x="1393" y="247"/>
                </a:lnTo>
                <a:lnTo>
                  <a:pt x="1382" y="244"/>
                </a:lnTo>
                <a:lnTo>
                  <a:pt x="1373" y="242"/>
                </a:lnTo>
                <a:lnTo>
                  <a:pt x="1364" y="238"/>
                </a:lnTo>
                <a:lnTo>
                  <a:pt x="1364" y="238"/>
                </a:lnTo>
                <a:lnTo>
                  <a:pt x="1351" y="229"/>
                </a:lnTo>
                <a:lnTo>
                  <a:pt x="1341" y="220"/>
                </a:lnTo>
                <a:lnTo>
                  <a:pt x="1331" y="212"/>
                </a:lnTo>
                <a:lnTo>
                  <a:pt x="1322" y="205"/>
                </a:lnTo>
                <a:lnTo>
                  <a:pt x="1322" y="205"/>
                </a:lnTo>
                <a:lnTo>
                  <a:pt x="1304" y="196"/>
                </a:lnTo>
                <a:lnTo>
                  <a:pt x="1298" y="193"/>
                </a:lnTo>
                <a:lnTo>
                  <a:pt x="1297" y="193"/>
                </a:lnTo>
                <a:lnTo>
                  <a:pt x="1297" y="193"/>
                </a:lnTo>
                <a:lnTo>
                  <a:pt x="1297" y="193"/>
                </a:lnTo>
                <a:lnTo>
                  <a:pt x="1299" y="204"/>
                </a:lnTo>
                <a:lnTo>
                  <a:pt x="1303" y="212"/>
                </a:lnTo>
                <a:lnTo>
                  <a:pt x="1306" y="223"/>
                </a:lnTo>
                <a:lnTo>
                  <a:pt x="1307" y="234"/>
                </a:lnTo>
                <a:lnTo>
                  <a:pt x="1306" y="247"/>
                </a:lnTo>
                <a:lnTo>
                  <a:pt x="1304" y="252"/>
                </a:lnTo>
                <a:lnTo>
                  <a:pt x="1302" y="257"/>
                </a:lnTo>
                <a:lnTo>
                  <a:pt x="1298" y="262"/>
                </a:lnTo>
                <a:lnTo>
                  <a:pt x="1293" y="267"/>
                </a:lnTo>
                <a:lnTo>
                  <a:pt x="1293" y="267"/>
                </a:lnTo>
                <a:lnTo>
                  <a:pt x="1283" y="275"/>
                </a:lnTo>
                <a:lnTo>
                  <a:pt x="1271" y="278"/>
                </a:lnTo>
                <a:lnTo>
                  <a:pt x="1260" y="281"/>
                </a:lnTo>
                <a:lnTo>
                  <a:pt x="1247" y="281"/>
                </a:lnTo>
                <a:lnTo>
                  <a:pt x="1236" y="280"/>
                </a:lnTo>
                <a:lnTo>
                  <a:pt x="1223" y="276"/>
                </a:lnTo>
                <a:lnTo>
                  <a:pt x="1212" y="271"/>
                </a:lnTo>
                <a:lnTo>
                  <a:pt x="1200" y="263"/>
                </a:lnTo>
                <a:lnTo>
                  <a:pt x="1200" y="263"/>
                </a:lnTo>
                <a:lnTo>
                  <a:pt x="1175" y="249"/>
                </a:lnTo>
                <a:lnTo>
                  <a:pt x="1148" y="237"/>
                </a:lnTo>
                <a:lnTo>
                  <a:pt x="1120" y="224"/>
                </a:lnTo>
                <a:lnTo>
                  <a:pt x="1120" y="224"/>
                </a:lnTo>
                <a:lnTo>
                  <a:pt x="1108" y="229"/>
                </a:lnTo>
                <a:lnTo>
                  <a:pt x="1091" y="233"/>
                </a:lnTo>
                <a:lnTo>
                  <a:pt x="1070" y="238"/>
                </a:lnTo>
                <a:lnTo>
                  <a:pt x="1044" y="242"/>
                </a:lnTo>
                <a:lnTo>
                  <a:pt x="1015" y="245"/>
                </a:lnTo>
                <a:lnTo>
                  <a:pt x="982" y="247"/>
                </a:lnTo>
                <a:lnTo>
                  <a:pt x="947" y="247"/>
                </a:lnTo>
                <a:lnTo>
                  <a:pt x="947" y="247"/>
                </a:lnTo>
                <a:lnTo>
                  <a:pt x="834" y="239"/>
                </a:lnTo>
                <a:lnTo>
                  <a:pt x="804" y="238"/>
                </a:lnTo>
                <a:lnTo>
                  <a:pt x="795" y="238"/>
                </a:lnTo>
                <a:lnTo>
                  <a:pt x="795" y="238"/>
                </a:lnTo>
                <a:lnTo>
                  <a:pt x="801" y="242"/>
                </a:lnTo>
                <a:lnTo>
                  <a:pt x="813" y="248"/>
                </a:lnTo>
                <a:lnTo>
                  <a:pt x="819" y="253"/>
                </a:lnTo>
                <a:lnTo>
                  <a:pt x="824" y="259"/>
                </a:lnTo>
                <a:lnTo>
                  <a:pt x="829" y="266"/>
                </a:lnTo>
                <a:lnTo>
                  <a:pt x="832" y="273"/>
                </a:lnTo>
                <a:lnTo>
                  <a:pt x="832" y="273"/>
                </a:lnTo>
                <a:lnTo>
                  <a:pt x="833" y="280"/>
                </a:lnTo>
                <a:lnTo>
                  <a:pt x="832" y="283"/>
                </a:lnTo>
                <a:lnTo>
                  <a:pt x="830" y="286"/>
                </a:lnTo>
                <a:lnTo>
                  <a:pt x="828" y="286"/>
                </a:lnTo>
                <a:lnTo>
                  <a:pt x="821" y="285"/>
                </a:lnTo>
                <a:lnTo>
                  <a:pt x="818" y="282"/>
                </a:lnTo>
                <a:lnTo>
                  <a:pt x="818" y="282"/>
                </a:lnTo>
                <a:lnTo>
                  <a:pt x="775" y="263"/>
                </a:lnTo>
                <a:lnTo>
                  <a:pt x="775" y="263"/>
                </a:lnTo>
                <a:lnTo>
                  <a:pt x="775" y="266"/>
                </a:lnTo>
                <a:lnTo>
                  <a:pt x="772" y="270"/>
                </a:lnTo>
                <a:lnTo>
                  <a:pt x="769" y="271"/>
                </a:lnTo>
                <a:lnTo>
                  <a:pt x="767" y="272"/>
                </a:lnTo>
                <a:lnTo>
                  <a:pt x="763" y="273"/>
                </a:lnTo>
                <a:lnTo>
                  <a:pt x="757" y="273"/>
                </a:lnTo>
                <a:lnTo>
                  <a:pt x="757" y="273"/>
                </a:lnTo>
                <a:lnTo>
                  <a:pt x="752" y="272"/>
                </a:lnTo>
                <a:lnTo>
                  <a:pt x="745" y="271"/>
                </a:lnTo>
                <a:lnTo>
                  <a:pt x="731" y="264"/>
                </a:lnTo>
                <a:lnTo>
                  <a:pt x="719" y="257"/>
                </a:lnTo>
                <a:lnTo>
                  <a:pt x="707" y="249"/>
                </a:lnTo>
                <a:lnTo>
                  <a:pt x="707" y="249"/>
                </a:lnTo>
                <a:lnTo>
                  <a:pt x="687" y="235"/>
                </a:lnTo>
                <a:lnTo>
                  <a:pt x="677" y="228"/>
                </a:lnTo>
                <a:lnTo>
                  <a:pt x="677" y="228"/>
                </a:lnTo>
                <a:lnTo>
                  <a:pt x="663" y="228"/>
                </a:lnTo>
                <a:lnTo>
                  <a:pt x="628" y="228"/>
                </a:lnTo>
                <a:lnTo>
                  <a:pt x="581" y="225"/>
                </a:lnTo>
                <a:lnTo>
                  <a:pt x="557" y="224"/>
                </a:lnTo>
                <a:lnTo>
                  <a:pt x="535" y="221"/>
                </a:lnTo>
                <a:lnTo>
                  <a:pt x="535" y="221"/>
                </a:lnTo>
                <a:lnTo>
                  <a:pt x="459" y="209"/>
                </a:lnTo>
                <a:lnTo>
                  <a:pt x="426" y="202"/>
                </a:lnTo>
                <a:lnTo>
                  <a:pt x="426" y="202"/>
                </a:lnTo>
                <a:lnTo>
                  <a:pt x="432" y="209"/>
                </a:lnTo>
                <a:lnTo>
                  <a:pt x="436" y="215"/>
                </a:lnTo>
                <a:lnTo>
                  <a:pt x="437" y="218"/>
                </a:lnTo>
                <a:lnTo>
                  <a:pt x="439" y="221"/>
                </a:lnTo>
                <a:lnTo>
                  <a:pt x="439" y="221"/>
                </a:lnTo>
                <a:lnTo>
                  <a:pt x="437" y="224"/>
                </a:lnTo>
                <a:lnTo>
                  <a:pt x="435" y="226"/>
                </a:lnTo>
                <a:lnTo>
                  <a:pt x="432" y="228"/>
                </a:lnTo>
                <a:lnTo>
                  <a:pt x="429" y="230"/>
                </a:lnTo>
                <a:lnTo>
                  <a:pt x="418" y="232"/>
                </a:lnTo>
                <a:lnTo>
                  <a:pt x="408" y="230"/>
                </a:lnTo>
                <a:lnTo>
                  <a:pt x="408" y="230"/>
                </a:lnTo>
                <a:lnTo>
                  <a:pt x="402" y="228"/>
                </a:lnTo>
                <a:lnTo>
                  <a:pt x="396" y="223"/>
                </a:lnTo>
                <a:lnTo>
                  <a:pt x="383" y="209"/>
                </a:lnTo>
                <a:lnTo>
                  <a:pt x="372" y="195"/>
                </a:lnTo>
                <a:lnTo>
                  <a:pt x="366" y="190"/>
                </a:lnTo>
                <a:lnTo>
                  <a:pt x="366" y="190"/>
                </a:lnTo>
                <a:lnTo>
                  <a:pt x="366" y="192"/>
                </a:lnTo>
                <a:lnTo>
                  <a:pt x="364" y="200"/>
                </a:lnTo>
                <a:lnTo>
                  <a:pt x="360" y="207"/>
                </a:lnTo>
                <a:lnTo>
                  <a:pt x="356" y="211"/>
                </a:lnTo>
                <a:lnTo>
                  <a:pt x="353" y="212"/>
                </a:lnTo>
                <a:lnTo>
                  <a:pt x="353" y="212"/>
                </a:lnTo>
                <a:lnTo>
                  <a:pt x="349" y="214"/>
                </a:lnTo>
                <a:lnTo>
                  <a:pt x="342" y="212"/>
                </a:lnTo>
                <a:lnTo>
                  <a:pt x="336" y="210"/>
                </a:lnTo>
                <a:lnTo>
                  <a:pt x="330" y="206"/>
                </a:lnTo>
                <a:lnTo>
                  <a:pt x="318" y="197"/>
                </a:lnTo>
                <a:lnTo>
                  <a:pt x="311" y="190"/>
                </a:lnTo>
                <a:lnTo>
                  <a:pt x="311" y="190"/>
                </a:lnTo>
                <a:lnTo>
                  <a:pt x="304" y="180"/>
                </a:lnTo>
                <a:lnTo>
                  <a:pt x="298" y="169"/>
                </a:lnTo>
                <a:lnTo>
                  <a:pt x="293" y="157"/>
                </a:lnTo>
                <a:lnTo>
                  <a:pt x="293" y="1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0B0D9F28-4F75-4090-872F-AA33C9523D78}"/>
              </a:ext>
            </a:extLst>
          </p:cNvPr>
          <p:cNvSpPr>
            <a:spLocks/>
          </p:cNvSpPr>
          <p:nvPr/>
        </p:nvSpPr>
        <p:spPr bwMode="auto">
          <a:xfrm>
            <a:off x="644525" y="4807775"/>
            <a:ext cx="2698750" cy="407161"/>
          </a:xfrm>
          <a:custGeom>
            <a:avLst/>
            <a:gdLst>
              <a:gd name="T0" fmla="*/ 389 w 2068"/>
              <a:gd name="T1" fmla="*/ 161 h 312"/>
              <a:gd name="T2" fmla="*/ 296 w 2068"/>
              <a:gd name="T3" fmla="*/ 135 h 312"/>
              <a:gd name="T4" fmla="*/ 210 w 2068"/>
              <a:gd name="T5" fmla="*/ 120 h 312"/>
              <a:gd name="T6" fmla="*/ 51 w 2068"/>
              <a:gd name="T7" fmla="*/ 91 h 312"/>
              <a:gd name="T8" fmla="*/ 16 w 2068"/>
              <a:gd name="T9" fmla="*/ 90 h 312"/>
              <a:gd name="T10" fmla="*/ 1 w 2068"/>
              <a:gd name="T11" fmla="*/ 82 h 312"/>
              <a:gd name="T12" fmla="*/ 5 w 2068"/>
              <a:gd name="T13" fmla="*/ 71 h 312"/>
              <a:gd name="T14" fmla="*/ 42 w 2068"/>
              <a:gd name="T15" fmla="*/ 67 h 312"/>
              <a:gd name="T16" fmla="*/ 281 w 2068"/>
              <a:gd name="T17" fmla="*/ 93 h 312"/>
              <a:gd name="T18" fmla="*/ 350 w 2068"/>
              <a:gd name="T19" fmla="*/ 90 h 312"/>
              <a:gd name="T20" fmla="*/ 627 w 2068"/>
              <a:gd name="T21" fmla="*/ 40 h 312"/>
              <a:gd name="T22" fmla="*/ 920 w 2068"/>
              <a:gd name="T23" fmla="*/ 14 h 312"/>
              <a:gd name="T24" fmla="*/ 1216 w 2068"/>
              <a:gd name="T25" fmla="*/ 5 h 312"/>
              <a:gd name="T26" fmla="*/ 1458 w 2068"/>
              <a:gd name="T27" fmla="*/ 16 h 312"/>
              <a:gd name="T28" fmla="*/ 1609 w 2068"/>
              <a:gd name="T29" fmla="*/ 24 h 312"/>
              <a:gd name="T30" fmla="*/ 1670 w 2068"/>
              <a:gd name="T31" fmla="*/ 6 h 312"/>
              <a:gd name="T32" fmla="*/ 1704 w 2068"/>
              <a:gd name="T33" fmla="*/ 0 h 312"/>
              <a:gd name="T34" fmla="*/ 1704 w 2068"/>
              <a:gd name="T35" fmla="*/ 10 h 312"/>
              <a:gd name="T36" fmla="*/ 1702 w 2068"/>
              <a:gd name="T37" fmla="*/ 21 h 312"/>
              <a:gd name="T38" fmla="*/ 1742 w 2068"/>
              <a:gd name="T39" fmla="*/ 15 h 312"/>
              <a:gd name="T40" fmla="*/ 1764 w 2068"/>
              <a:gd name="T41" fmla="*/ 17 h 312"/>
              <a:gd name="T42" fmla="*/ 1778 w 2068"/>
              <a:gd name="T43" fmla="*/ 33 h 312"/>
              <a:gd name="T44" fmla="*/ 1793 w 2068"/>
              <a:gd name="T45" fmla="*/ 31 h 312"/>
              <a:gd name="T46" fmla="*/ 1840 w 2068"/>
              <a:gd name="T47" fmla="*/ 50 h 312"/>
              <a:gd name="T48" fmla="*/ 1882 w 2068"/>
              <a:gd name="T49" fmla="*/ 23 h 312"/>
              <a:gd name="T50" fmla="*/ 1926 w 2068"/>
              <a:gd name="T51" fmla="*/ 11 h 312"/>
              <a:gd name="T52" fmla="*/ 2025 w 2068"/>
              <a:gd name="T53" fmla="*/ 24 h 312"/>
              <a:gd name="T54" fmla="*/ 2058 w 2068"/>
              <a:gd name="T55" fmla="*/ 36 h 312"/>
              <a:gd name="T56" fmla="*/ 2064 w 2068"/>
              <a:gd name="T57" fmla="*/ 69 h 312"/>
              <a:gd name="T58" fmla="*/ 2067 w 2068"/>
              <a:gd name="T59" fmla="*/ 92 h 312"/>
              <a:gd name="T60" fmla="*/ 2067 w 2068"/>
              <a:gd name="T61" fmla="*/ 137 h 312"/>
              <a:gd name="T62" fmla="*/ 2052 w 2068"/>
              <a:gd name="T63" fmla="*/ 173 h 312"/>
              <a:gd name="T64" fmla="*/ 2035 w 2068"/>
              <a:gd name="T65" fmla="*/ 181 h 312"/>
              <a:gd name="T66" fmla="*/ 1998 w 2068"/>
              <a:gd name="T67" fmla="*/ 176 h 312"/>
              <a:gd name="T68" fmla="*/ 1950 w 2068"/>
              <a:gd name="T69" fmla="*/ 162 h 312"/>
              <a:gd name="T70" fmla="*/ 1922 w 2068"/>
              <a:gd name="T71" fmla="*/ 164 h 312"/>
              <a:gd name="T72" fmla="*/ 1869 w 2068"/>
              <a:gd name="T73" fmla="*/ 175 h 312"/>
              <a:gd name="T74" fmla="*/ 1665 w 2068"/>
              <a:gd name="T75" fmla="*/ 177 h 312"/>
              <a:gd name="T76" fmla="*/ 1684 w 2068"/>
              <a:gd name="T77" fmla="*/ 189 h 312"/>
              <a:gd name="T78" fmla="*/ 1725 w 2068"/>
              <a:gd name="T79" fmla="*/ 216 h 312"/>
              <a:gd name="T80" fmla="*/ 1735 w 2068"/>
              <a:gd name="T81" fmla="*/ 246 h 312"/>
              <a:gd name="T82" fmla="*/ 1718 w 2068"/>
              <a:gd name="T83" fmla="*/ 289 h 312"/>
              <a:gd name="T84" fmla="*/ 1697 w 2068"/>
              <a:gd name="T85" fmla="*/ 308 h 312"/>
              <a:gd name="T86" fmla="*/ 1669 w 2068"/>
              <a:gd name="T87" fmla="*/ 312 h 312"/>
              <a:gd name="T88" fmla="*/ 1638 w 2068"/>
              <a:gd name="T89" fmla="*/ 296 h 312"/>
              <a:gd name="T90" fmla="*/ 1547 w 2068"/>
              <a:gd name="T91" fmla="*/ 225 h 312"/>
              <a:gd name="T92" fmla="*/ 1512 w 2068"/>
              <a:gd name="T93" fmla="*/ 218 h 312"/>
              <a:gd name="T94" fmla="*/ 1190 w 2068"/>
              <a:gd name="T95" fmla="*/ 232 h 312"/>
              <a:gd name="T96" fmla="*/ 1011 w 2068"/>
              <a:gd name="T97" fmla="*/ 235 h 312"/>
              <a:gd name="T98" fmla="*/ 1005 w 2068"/>
              <a:gd name="T99" fmla="*/ 246 h 312"/>
              <a:gd name="T100" fmla="*/ 995 w 2068"/>
              <a:gd name="T101" fmla="*/ 261 h 312"/>
              <a:gd name="T102" fmla="*/ 984 w 2068"/>
              <a:gd name="T103" fmla="*/ 258 h 312"/>
              <a:gd name="T104" fmla="*/ 972 w 2068"/>
              <a:gd name="T105" fmla="*/ 246 h 312"/>
              <a:gd name="T106" fmla="*/ 950 w 2068"/>
              <a:gd name="T107" fmla="*/ 241 h 312"/>
              <a:gd name="T108" fmla="*/ 943 w 2068"/>
              <a:gd name="T109" fmla="*/ 229 h 312"/>
              <a:gd name="T110" fmla="*/ 775 w 2068"/>
              <a:gd name="T111" fmla="*/ 222 h 312"/>
              <a:gd name="T112" fmla="*/ 687 w 2068"/>
              <a:gd name="T113" fmla="*/ 215 h 312"/>
              <a:gd name="T114" fmla="*/ 611 w 2068"/>
              <a:gd name="T115" fmla="*/ 208 h 312"/>
              <a:gd name="T116" fmla="*/ 607 w 2068"/>
              <a:gd name="T117" fmla="*/ 228 h 312"/>
              <a:gd name="T118" fmla="*/ 582 w 2068"/>
              <a:gd name="T119" fmla="*/ 233 h 312"/>
              <a:gd name="T120" fmla="*/ 556 w 2068"/>
              <a:gd name="T121" fmla="*/ 227 h 312"/>
              <a:gd name="T122" fmla="*/ 518 w 2068"/>
              <a:gd name="T123" fmla="*/ 19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68" h="312">
                <a:moveTo>
                  <a:pt x="518" y="191"/>
                </a:moveTo>
                <a:lnTo>
                  <a:pt x="518" y="191"/>
                </a:lnTo>
                <a:lnTo>
                  <a:pt x="447" y="175"/>
                </a:lnTo>
                <a:lnTo>
                  <a:pt x="389" y="161"/>
                </a:lnTo>
                <a:lnTo>
                  <a:pt x="336" y="145"/>
                </a:lnTo>
                <a:lnTo>
                  <a:pt x="336" y="145"/>
                </a:lnTo>
                <a:lnTo>
                  <a:pt x="314" y="140"/>
                </a:lnTo>
                <a:lnTo>
                  <a:pt x="296" y="135"/>
                </a:lnTo>
                <a:lnTo>
                  <a:pt x="267" y="130"/>
                </a:lnTo>
                <a:lnTo>
                  <a:pt x="241" y="126"/>
                </a:lnTo>
                <a:lnTo>
                  <a:pt x="227" y="124"/>
                </a:lnTo>
                <a:lnTo>
                  <a:pt x="210" y="120"/>
                </a:lnTo>
                <a:lnTo>
                  <a:pt x="210" y="120"/>
                </a:lnTo>
                <a:lnTo>
                  <a:pt x="168" y="111"/>
                </a:lnTo>
                <a:lnTo>
                  <a:pt x="119" y="102"/>
                </a:lnTo>
                <a:lnTo>
                  <a:pt x="51" y="91"/>
                </a:lnTo>
                <a:lnTo>
                  <a:pt x="51" y="91"/>
                </a:lnTo>
                <a:lnTo>
                  <a:pt x="39" y="91"/>
                </a:lnTo>
                <a:lnTo>
                  <a:pt x="26" y="91"/>
                </a:lnTo>
                <a:lnTo>
                  <a:pt x="16" y="90"/>
                </a:lnTo>
                <a:lnTo>
                  <a:pt x="10" y="88"/>
                </a:lnTo>
                <a:lnTo>
                  <a:pt x="5" y="85"/>
                </a:lnTo>
                <a:lnTo>
                  <a:pt x="5" y="85"/>
                </a:lnTo>
                <a:lnTo>
                  <a:pt x="1" y="82"/>
                </a:lnTo>
                <a:lnTo>
                  <a:pt x="0" y="78"/>
                </a:lnTo>
                <a:lnTo>
                  <a:pt x="0" y="76"/>
                </a:lnTo>
                <a:lnTo>
                  <a:pt x="2" y="73"/>
                </a:lnTo>
                <a:lnTo>
                  <a:pt x="5" y="71"/>
                </a:lnTo>
                <a:lnTo>
                  <a:pt x="10" y="68"/>
                </a:lnTo>
                <a:lnTo>
                  <a:pt x="25" y="66"/>
                </a:lnTo>
                <a:lnTo>
                  <a:pt x="25" y="66"/>
                </a:lnTo>
                <a:lnTo>
                  <a:pt x="42" y="67"/>
                </a:lnTo>
                <a:lnTo>
                  <a:pt x="72" y="69"/>
                </a:lnTo>
                <a:lnTo>
                  <a:pt x="157" y="80"/>
                </a:lnTo>
                <a:lnTo>
                  <a:pt x="246" y="90"/>
                </a:lnTo>
                <a:lnTo>
                  <a:pt x="281" y="93"/>
                </a:lnTo>
                <a:lnTo>
                  <a:pt x="303" y="95"/>
                </a:lnTo>
                <a:lnTo>
                  <a:pt x="303" y="95"/>
                </a:lnTo>
                <a:lnTo>
                  <a:pt x="322" y="93"/>
                </a:lnTo>
                <a:lnTo>
                  <a:pt x="350" y="90"/>
                </a:lnTo>
                <a:lnTo>
                  <a:pt x="423" y="77"/>
                </a:lnTo>
                <a:lnTo>
                  <a:pt x="518" y="59"/>
                </a:lnTo>
                <a:lnTo>
                  <a:pt x="627" y="40"/>
                </a:lnTo>
                <a:lnTo>
                  <a:pt x="627" y="40"/>
                </a:lnTo>
                <a:lnTo>
                  <a:pt x="689" y="31"/>
                </a:lnTo>
                <a:lnTo>
                  <a:pt x="761" y="24"/>
                </a:lnTo>
                <a:lnTo>
                  <a:pt x="839" y="19"/>
                </a:lnTo>
                <a:lnTo>
                  <a:pt x="920" y="14"/>
                </a:lnTo>
                <a:lnTo>
                  <a:pt x="1001" y="10"/>
                </a:lnTo>
                <a:lnTo>
                  <a:pt x="1080" y="7"/>
                </a:lnTo>
                <a:lnTo>
                  <a:pt x="1152" y="6"/>
                </a:lnTo>
                <a:lnTo>
                  <a:pt x="1216" y="5"/>
                </a:lnTo>
                <a:lnTo>
                  <a:pt x="1216" y="5"/>
                </a:lnTo>
                <a:lnTo>
                  <a:pt x="1276" y="6"/>
                </a:lnTo>
                <a:lnTo>
                  <a:pt x="1338" y="9"/>
                </a:lnTo>
                <a:lnTo>
                  <a:pt x="1458" y="16"/>
                </a:lnTo>
                <a:lnTo>
                  <a:pt x="1556" y="24"/>
                </a:lnTo>
                <a:lnTo>
                  <a:pt x="1589" y="25"/>
                </a:lnTo>
                <a:lnTo>
                  <a:pt x="1602" y="25"/>
                </a:lnTo>
                <a:lnTo>
                  <a:pt x="1609" y="24"/>
                </a:lnTo>
                <a:lnTo>
                  <a:pt x="1609" y="24"/>
                </a:lnTo>
                <a:lnTo>
                  <a:pt x="1623" y="21"/>
                </a:lnTo>
                <a:lnTo>
                  <a:pt x="1638" y="17"/>
                </a:lnTo>
                <a:lnTo>
                  <a:pt x="1670" y="6"/>
                </a:lnTo>
                <a:lnTo>
                  <a:pt x="1683" y="2"/>
                </a:lnTo>
                <a:lnTo>
                  <a:pt x="1694" y="0"/>
                </a:lnTo>
                <a:lnTo>
                  <a:pt x="1702" y="0"/>
                </a:lnTo>
                <a:lnTo>
                  <a:pt x="1704" y="0"/>
                </a:lnTo>
                <a:lnTo>
                  <a:pt x="1706" y="2"/>
                </a:lnTo>
                <a:lnTo>
                  <a:pt x="1706" y="2"/>
                </a:lnTo>
                <a:lnTo>
                  <a:pt x="1706" y="6"/>
                </a:lnTo>
                <a:lnTo>
                  <a:pt x="1704" y="10"/>
                </a:lnTo>
                <a:lnTo>
                  <a:pt x="1699" y="16"/>
                </a:lnTo>
                <a:lnTo>
                  <a:pt x="1698" y="19"/>
                </a:lnTo>
                <a:lnTo>
                  <a:pt x="1699" y="21"/>
                </a:lnTo>
                <a:lnTo>
                  <a:pt x="1702" y="21"/>
                </a:lnTo>
                <a:lnTo>
                  <a:pt x="1709" y="21"/>
                </a:lnTo>
                <a:lnTo>
                  <a:pt x="1709" y="21"/>
                </a:lnTo>
                <a:lnTo>
                  <a:pt x="1727" y="19"/>
                </a:lnTo>
                <a:lnTo>
                  <a:pt x="1742" y="15"/>
                </a:lnTo>
                <a:lnTo>
                  <a:pt x="1750" y="14"/>
                </a:lnTo>
                <a:lnTo>
                  <a:pt x="1756" y="14"/>
                </a:lnTo>
                <a:lnTo>
                  <a:pt x="1760" y="15"/>
                </a:lnTo>
                <a:lnTo>
                  <a:pt x="1764" y="17"/>
                </a:lnTo>
                <a:lnTo>
                  <a:pt x="1764" y="17"/>
                </a:lnTo>
                <a:lnTo>
                  <a:pt x="1768" y="25"/>
                </a:lnTo>
                <a:lnTo>
                  <a:pt x="1773" y="29"/>
                </a:lnTo>
                <a:lnTo>
                  <a:pt x="1778" y="33"/>
                </a:lnTo>
                <a:lnTo>
                  <a:pt x="1785" y="34"/>
                </a:lnTo>
                <a:lnTo>
                  <a:pt x="1785" y="34"/>
                </a:lnTo>
                <a:lnTo>
                  <a:pt x="1792" y="33"/>
                </a:lnTo>
                <a:lnTo>
                  <a:pt x="1793" y="31"/>
                </a:lnTo>
                <a:lnTo>
                  <a:pt x="1796" y="31"/>
                </a:lnTo>
                <a:lnTo>
                  <a:pt x="1802" y="34"/>
                </a:lnTo>
                <a:lnTo>
                  <a:pt x="1840" y="50"/>
                </a:lnTo>
                <a:lnTo>
                  <a:pt x="1840" y="50"/>
                </a:lnTo>
                <a:lnTo>
                  <a:pt x="1847" y="44"/>
                </a:lnTo>
                <a:lnTo>
                  <a:pt x="1856" y="36"/>
                </a:lnTo>
                <a:lnTo>
                  <a:pt x="1868" y="29"/>
                </a:lnTo>
                <a:lnTo>
                  <a:pt x="1882" y="23"/>
                </a:lnTo>
                <a:lnTo>
                  <a:pt x="1896" y="16"/>
                </a:lnTo>
                <a:lnTo>
                  <a:pt x="1911" y="12"/>
                </a:lnTo>
                <a:lnTo>
                  <a:pt x="1918" y="11"/>
                </a:lnTo>
                <a:lnTo>
                  <a:pt x="1926" y="11"/>
                </a:lnTo>
                <a:lnTo>
                  <a:pt x="1926" y="11"/>
                </a:lnTo>
                <a:lnTo>
                  <a:pt x="1964" y="15"/>
                </a:lnTo>
                <a:lnTo>
                  <a:pt x="2006" y="20"/>
                </a:lnTo>
                <a:lnTo>
                  <a:pt x="2025" y="24"/>
                </a:lnTo>
                <a:lnTo>
                  <a:pt x="2041" y="28"/>
                </a:lnTo>
                <a:lnTo>
                  <a:pt x="2053" y="33"/>
                </a:lnTo>
                <a:lnTo>
                  <a:pt x="2057" y="34"/>
                </a:lnTo>
                <a:lnTo>
                  <a:pt x="2058" y="36"/>
                </a:lnTo>
                <a:lnTo>
                  <a:pt x="2058" y="36"/>
                </a:lnTo>
                <a:lnTo>
                  <a:pt x="2060" y="44"/>
                </a:lnTo>
                <a:lnTo>
                  <a:pt x="2060" y="49"/>
                </a:lnTo>
                <a:lnTo>
                  <a:pt x="2064" y="69"/>
                </a:lnTo>
                <a:lnTo>
                  <a:pt x="2064" y="69"/>
                </a:lnTo>
                <a:lnTo>
                  <a:pt x="2067" y="81"/>
                </a:lnTo>
                <a:lnTo>
                  <a:pt x="2068" y="86"/>
                </a:lnTo>
                <a:lnTo>
                  <a:pt x="2067" y="92"/>
                </a:lnTo>
                <a:lnTo>
                  <a:pt x="2068" y="111"/>
                </a:lnTo>
                <a:lnTo>
                  <a:pt x="2068" y="111"/>
                </a:lnTo>
                <a:lnTo>
                  <a:pt x="2068" y="124"/>
                </a:lnTo>
                <a:lnTo>
                  <a:pt x="2067" y="137"/>
                </a:lnTo>
                <a:lnTo>
                  <a:pt x="2064" y="149"/>
                </a:lnTo>
                <a:lnTo>
                  <a:pt x="2060" y="159"/>
                </a:lnTo>
                <a:lnTo>
                  <a:pt x="2055" y="170"/>
                </a:lnTo>
                <a:lnTo>
                  <a:pt x="2052" y="173"/>
                </a:lnTo>
                <a:lnTo>
                  <a:pt x="2048" y="176"/>
                </a:lnTo>
                <a:lnTo>
                  <a:pt x="2044" y="178"/>
                </a:lnTo>
                <a:lnTo>
                  <a:pt x="2040" y="180"/>
                </a:lnTo>
                <a:lnTo>
                  <a:pt x="2035" y="181"/>
                </a:lnTo>
                <a:lnTo>
                  <a:pt x="2029" y="181"/>
                </a:lnTo>
                <a:lnTo>
                  <a:pt x="2029" y="181"/>
                </a:lnTo>
                <a:lnTo>
                  <a:pt x="2011" y="178"/>
                </a:lnTo>
                <a:lnTo>
                  <a:pt x="1998" y="176"/>
                </a:lnTo>
                <a:lnTo>
                  <a:pt x="1988" y="172"/>
                </a:lnTo>
                <a:lnTo>
                  <a:pt x="1974" y="168"/>
                </a:lnTo>
                <a:lnTo>
                  <a:pt x="1974" y="168"/>
                </a:lnTo>
                <a:lnTo>
                  <a:pt x="1950" y="162"/>
                </a:lnTo>
                <a:lnTo>
                  <a:pt x="1941" y="161"/>
                </a:lnTo>
                <a:lnTo>
                  <a:pt x="1930" y="162"/>
                </a:lnTo>
                <a:lnTo>
                  <a:pt x="1930" y="162"/>
                </a:lnTo>
                <a:lnTo>
                  <a:pt x="1922" y="164"/>
                </a:lnTo>
                <a:lnTo>
                  <a:pt x="1920" y="166"/>
                </a:lnTo>
                <a:lnTo>
                  <a:pt x="1892" y="172"/>
                </a:lnTo>
                <a:lnTo>
                  <a:pt x="1892" y="172"/>
                </a:lnTo>
                <a:lnTo>
                  <a:pt x="1869" y="175"/>
                </a:lnTo>
                <a:lnTo>
                  <a:pt x="1836" y="176"/>
                </a:lnTo>
                <a:lnTo>
                  <a:pt x="1758" y="177"/>
                </a:lnTo>
                <a:lnTo>
                  <a:pt x="1687" y="177"/>
                </a:lnTo>
                <a:lnTo>
                  <a:pt x="1665" y="177"/>
                </a:lnTo>
                <a:lnTo>
                  <a:pt x="1657" y="178"/>
                </a:lnTo>
                <a:lnTo>
                  <a:pt x="1657" y="178"/>
                </a:lnTo>
                <a:lnTo>
                  <a:pt x="1671" y="184"/>
                </a:lnTo>
                <a:lnTo>
                  <a:pt x="1684" y="189"/>
                </a:lnTo>
                <a:lnTo>
                  <a:pt x="1699" y="196"/>
                </a:lnTo>
                <a:lnTo>
                  <a:pt x="1713" y="205"/>
                </a:lnTo>
                <a:lnTo>
                  <a:pt x="1720" y="211"/>
                </a:lnTo>
                <a:lnTo>
                  <a:pt x="1725" y="216"/>
                </a:lnTo>
                <a:lnTo>
                  <a:pt x="1730" y="223"/>
                </a:lnTo>
                <a:lnTo>
                  <a:pt x="1732" y="230"/>
                </a:lnTo>
                <a:lnTo>
                  <a:pt x="1735" y="237"/>
                </a:lnTo>
                <a:lnTo>
                  <a:pt x="1735" y="246"/>
                </a:lnTo>
                <a:lnTo>
                  <a:pt x="1735" y="246"/>
                </a:lnTo>
                <a:lnTo>
                  <a:pt x="1731" y="261"/>
                </a:lnTo>
                <a:lnTo>
                  <a:pt x="1726" y="276"/>
                </a:lnTo>
                <a:lnTo>
                  <a:pt x="1718" y="289"/>
                </a:lnTo>
                <a:lnTo>
                  <a:pt x="1713" y="295"/>
                </a:lnTo>
                <a:lnTo>
                  <a:pt x="1708" y="300"/>
                </a:lnTo>
                <a:lnTo>
                  <a:pt x="1703" y="304"/>
                </a:lnTo>
                <a:lnTo>
                  <a:pt x="1697" y="308"/>
                </a:lnTo>
                <a:lnTo>
                  <a:pt x="1690" y="310"/>
                </a:lnTo>
                <a:lnTo>
                  <a:pt x="1684" y="312"/>
                </a:lnTo>
                <a:lnTo>
                  <a:pt x="1676" y="312"/>
                </a:lnTo>
                <a:lnTo>
                  <a:pt x="1669" y="312"/>
                </a:lnTo>
                <a:lnTo>
                  <a:pt x="1662" y="309"/>
                </a:lnTo>
                <a:lnTo>
                  <a:pt x="1655" y="306"/>
                </a:lnTo>
                <a:lnTo>
                  <a:pt x="1655" y="306"/>
                </a:lnTo>
                <a:lnTo>
                  <a:pt x="1638" y="296"/>
                </a:lnTo>
                <a:lnTo>
                  <a:pt x="1623" y="285"/>
                </a:lnTo>
                <a:lnTo>
                  <a:pt x="1590" y="258"/>
                </a:lnTo>
                <a:lnTo>
                  <a:pt x="1561" y="234"/>
                </a:lnTo>
                <a:lnTo>
                  <a:pt x="1547" y="225"/>
                </a:lnTo>
                <a:lnTo>
                  <a:pt x="1536" y="219"/>
                </a:lnTo>
                <a:lnTo>
                  <a:pt x="1536" y="219"/>
                </a:lnTo>
                <a:lnTo>
                  <a:pt x="1527" y="218"/>
                </a:lnTo>
                <a:lnTo>
                  <a:pt x="1512" y="218"/>
                </a:lnTo>
                <a:lnTo>
                  <a:pt x="1464" y="218"/>
                </a:lnTo>
                <a:lnTo>
                  <a:pt x="1401" y="220"/>
                </a:lnTo>
                <a:lnTo>
                  <a:pt x="1329" y="224"/>
                </a:lnTo>
                <a:lnTo>
                  <a:pt x="1190" y="232"/>
                </a:lnTo>
                <a:lnTo>
                  <a:pt x="1104" y="235"/>
                </a:lnTo>
                <a:lnTo>
                  <a:pt x="1104" y="235"/>
                </a:lnTo>
                <a:lnTo>
                  <a:pt x="1039" y="235"/>
                </a:lnTo>
                <a:lnTo>
                  <a:pt x="1011" y="235"/>
                </a:lnTo>
                <a:lnTo>
                  <a:pt x="1011" y="235"/>
                </a:lnTo>
                <a:lnTo>
                  <a:pt x="1010" y="237"/>
                </a:lnTo>
                <a:lnTo>
                  <a:pt x="1009" y="238"/>
                </a:lnTo>
                <a:lnTo>
                  <a:pt x="1005" y="246"/>
                </a:lnTo>
                <a:lnTo>
                  <a:pt x="1001" y="253"/>
                </a:lnTo>
                <a:lnTo>
                  <a:pt x="998" y="258"/>
                </a:lnTo>
                <a:lnTo>
                  <a:pt x="995" y="261"/>
                </a:lnTo>
                <a:lnTo>
                  <a:pt x="995" y="261"/>
                </a:lnTo>
                <a:lnTo>
                  <a:pt x="992" y="263"/>
                </a:lnTo>
                <a:lnTo>
                  <a:pt x="990" y="263"/>
                </a:lnTo>
                <a:lnTo>
                  <a:pt x="987" y="261"/>
                </a:lnTo>
                <a:lnTo>
                  <a:pt x="984" y="258"/>
                </a:lnTo>
                <a:lnTo>
                  <a:pt x="979" y="251"/>
                </a:lnTo>
                <a:lnTo>
                  <a:pt x="977" y="248"/>
                </a:lnTo>
                <a:lnTo>
                  <a:pt x="972" y="246"/>
                </a:lnTo>
                <a:lnTo>
                  <a:pt x="972" y="246"/>
                </a:lnTo>
                <a:lnTo>
                  <a:pt x="964" y="243"/>
                </a:lnTo>
                <a:lnTo>
                  <a:pt x="957" y="242"/>
                </a:lnTo>
                <a:lnTo>
                  <a:pt x="952" y="242"/>
                </a:lnTo>
                <a:lnTo>
                  <a:pt x="950" y="241"/>
                </a:lnTo>
                <a:lnTo>
                  <a:pt x="950" y="239"/>
                </a:lnTo>
                <a:lnTo>
                  <a:pt x="950" y="239"/>
                </a:lnTo>
                <a:lnTo>
                  <a:pt x="948" y="234"/>
                </a:lnTo>
                <a:lnTo>
                  <a:pt x="943" y="229"/>
                </a:lnTo>
                <a:lnTo>
                  <a:pt x="938" y="223"/>
                </a:lnTo>
                <a:lnTo>
                  <a:pt x="938" y="223"/>
                </a:lnTo>
                <a:lnTo>
                  <a:pt x="846" y="223"/>
                </a:lnTo>
                <a:lnTo>
                  <a:pt x="775" y="222"/>
                </a:lnTo>
                <a:lnTo>
                  <a:pt x="745" y="222"/>
                </a:lnTo>
                <a:lnTo>
                  <a:pt x="722" y="219"/>
                </a:lnTo>
                <a:lnTo>
                  <a:pt x="722" y="219"/>
                </a:lnTo>
                <a:lnTo>
                  <a:pt x="687" y="215"/>
                </a:lnTo>
                <a:lnTo>
                  <a:pt x="650" y="210"/>
                </a:lnTo>
                <a:lnTo>
                  <a:pt x="611" y="204"/>
                </a:lnTo>
                <a:lnTo>
                  <a:pt x="611" y="204"/>
                </a:lnTo>
                <a:lnTo>
                  <a:pt x="611" y="208"/>
                </a:lnTo>
                <a:lnTo>
                  <a:pt x="612" y="213"/>
                </a:lnTo>
                <a:lnTo>
                  <a:pt x="611" y="218"/>
                </a:lnTo>
                <a:lnTo>
                  <a:pt x="609" y="223"/>
                </a:lnTo>
                <a:lnTo>
                  <a:pt x="607" y="228"/>
                </a:lnTo>
                <a:lnTo>
                  <a:pt x="602" y="232"/>
                </a:lnTo>
                <a:lnTo>
                  <a:pt x="594" y="233"/>
                </a:lnTo>
                <a:lnTo>
                  <a:pt x="594" y="233"/>
                </a:lnTo>
                <a:lnTo>
                  <a:pt x="582" y="233"/>
                </a:lnTo>
                <a:lnTo>
                  <a:pt x="573" y="234"/>
                </a:lnTo>
                <a:lnTo>
                  <a:pt x="569" y="234"/>
                </a:lnTo>
                <a:lnTo>
                  <a:pt x="565" y="233"/>
                </a:lnTo>
                <a:lnTo>
                  <a:pt x="556" y="227"/>
                </a:lnTo>
                <a:lnTo>
                  <a:pt x="556" y="227"/>
                </a:lnTo>
                <a:lnTo>
                  <a:pt x="533" y="204"/>
                </a:lnTo>
                <a:lnTo>
                  <a:pt x="523" y="195"/>
                </a:lnTo>
                <a:lnTo>
                  <a:pt x="518" y="191"/>
                </a:lnTo>
                <a:lnTo>
                  <a:pt x="518" y="1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FB05FC17-FBB3-47B1-8A8E-524E8A4A4164}"/>
              </a:ext>
            </a:extLst>
          </p:cNvPr>
          <p:cNvSpPr>
            <a:spLocks/>
          </p:cNvSpPr>
          <p:nvPr/>
        </p:nvSpPr>
        <p:spPr bwMode="auto">
          <a:xfrm>
            <a:off x="3606006" y="4592758"/>
            <a:ext cx="2723357" cy="889290"/>
          </a:xfrm>
          <a:custGeom>
            <a:avLst/>
            <a:gdLst>
              <a:gd name="T0" fmla="*/ 1318 w 1816"/>
              <a:gd name="T1" fmla="*/ 427 h 593"/>
              <a:gd name="T2" fmla="*/ 1339 w 1816"/>
              <a:gd name="T3" fmla="*/ 520 h 593"/>
              <a:gd name="T4" fmla="*/ 1328 w 1816"/>
              <a:gd name="T5" fmla="*/ 585 h 593"/>
              <a:gd name="T6" fmla="*/ 1304 w 1816"/>
              <a:gd name="T7" fmla="*/ 593 h 593"/>
              <a:gd name="T8" fmla="*/ 1234 w 1816"/>
              <a:gd name="T9" fmla="*/ 573 h 593"/>
              <a:gd name="T10" fmla="*/ 1201 w 1816"/>
              <a:gd name="T11" fmla="*/ 550 h 593"/>
              <a:gd name="T12" fmla="*/ 1161 w 1816"/>
              <a:gd name="T13" fmla="*/ 507 h 593"/>
              <a:gd name="T14" fmla="*/ 1148 w 1816"/>
              <a:gd name="T15" fmla="*/ 460 h 593"/>
              <a:gd name="T16" fmla="*/ 1159 w 1816"/>
              <a:gd name="T17" fmla="*/ 370 h 593"/>
              <a:gd name="T18" fmla="*/ 1038 w 1816"/>
              <a:gd name="T19" fmla="*/ 412 h 593"/>
              <a:gd name="T20" fmla="*/ 921 w 1816"/>
              <a:gd name="T21" fmla="*/ 449 h 593"/>
              <a:gd name="T22" fmla="*/ 763 w 1816"/>
              <a:gd name="T23" fmla="*/ 465 h 593"/>
              <a:gd name="T24" fmla="*/ 570 w 1816"/>
              <a:gd name="T25" fmla="*/ 468 h 593"/>
              <a:gd name="T26" fmla="*/ 445 w 1816"/>
              <a:gd name="T27" fmla="*/ 544 h 593"/>
              <a:gd name="T28" fmla="*/ 379 w 1816"/>
              <a:gd name="T29" fmla="*/ 563 h 593"/>
              <a:gd name="T30" fmla="*/ 365 w 1816"/>
              <a:gd name="T31" fmla="*/ 548 h 593"/>
              <a:gd name="T32" fmla="*/ 369 w 1816"/>
              <a:gd name="T33" fmla="*/ 492 h 593"/>
              <a:gd name="T34" fmla="*/ 388 w 1816"/>
              <a:gd name="T35" fmla="*/ 454 h 593"/>
              <a:gd name="T36" fmla="*/ 356 w 1816"/>
              <a:gd name="T37" fmla="*/ 443 h 593"/>
              <a:gd name="T38" fmla="*/ 303 w 1816"/>
              <a:gd name="T39" fmla="*/ 406 h 593"/>
              <a:gd name="T40" fmla="*/ 286 w 1816"/>
              <a:gd name="T41" fmla="*/ 425 h 593"/>
              <a:gd name="T42" fmla="*/ 263 w 1816"/>
              <a:gd name="T43" fmla="*/ 449 h 593"/>
              <a:gd name="T44" fmla="*/ 233 w 1816"/>
              <a:gd name="T45" fmla="*/ 445 h 593"/>
              <a:gd name="T46" fmla="*/ 216 w 1816"/>
              <a:gd name="T47" fmla="*/ 420 h 593"/>
              <a:gd name="T48" fmla="*/ 209 w 1816"/>
              <a:gd name="T49" fmla="*/ 356 h 593"/>
              <a:gd name="T50" fmla="*/ 218 w 1816"/>
              <a:gd name="T51" fmla="*/ 309 h 593"/>
              <a:gd name="T52" fmla="*/ 183 w 1816"/>
              <a:gd name="T53" fmla="*/ 298 h 593"/>
              <a:gd name="T54" fmla="*/ 135 w 1816"/>
              <a:gd name="T55" fmla="*/ 308 h 593"/>
              <a:gd name="T56" fmla="*/ 118 w 1816"/>
              <a:gd name="T57" fmla="*/ 301 h 593"/>
              <a:gd name="T58" fmla="*/ 116 w 1816"/>
              <a:gd name="T59" fmla="*/ 254 h 593"/>
              <a:gd name="T60" fmla="*/ 61 w 1816"/>
              <a:gd name="T61" fmla="*/ 306 h 593"/>
              <a:gd name="T62" fmla="*/ 30 w 1816"/>
              <a:gd name="T63" fmla="*/ 323 h 593"/>
              <a:gd name="T64" fmla="*/ 0 w 1816"/>
              <a:gd name="T65" fmla="*/ 299 h 593"/>
              <a:gd name="T66" fmla="*/ 4 w 1816"/>
              <a:gd name="T67" fmla="*/ 283 h 593"/>
              <a:gd name="T68" fmla="*/ 19 w 1816"/>
              <a:gd name="T69" fmla="*/ 213 h 593"/>
              <a:gd name="T70" fmla="*/ 30 w 1816"/>
              <a:gd name="T71" fmla="*/ 166 h 593"/>
              <a:gd name="T72" fmla="*/ 33 w 1816"/>
              <a:gd name="T73" fmla="*/ 85 h 593"/>
              <a:gd name="T74" fmla="*/ 48 w 1816"/>
              <a:gd name="T75" fmla="*/ 65 h 593"/>
              <a:gd name="T76" fmla="*/ 76 w 1816"/>
              <a:gd name="T77" fmla="*/ 79 h 593"/>
              <a:gd name="T78" fmla="*/ 105 w 1816"/>
              <a:gd name="T79" fmla="*/ 108 h 593"/>
              <a:gd name="T80" fmla="*/ 143 w 1816"/>
              <a:gd name="T81" fmla="*/ 104 h 593"/>
              <a:gd name="T82" fmla="*/ 162 w 1816"/>
              <a:gd name="T83" fmla="*/ 86 h 593"/>
              <a:gd name="T84" fmla="*/ 132 w 1816"/>
              <a:gd name="T85" fmla="*/ 43 h 593"/>
              <a:gd name="T86" fmla="*/ 138 w 1816"/>
              <a:gd name="T87" fmla="*/ 29 h 593"/>
              <a:gd name="T88" fmla="*/ 190 w 1816"/>
              <a:gd name="T89" fmla="*/ 27 h 593"/>
              <a:gd name="T90" fmla="*/ 260 w 1816"/>
              <a:gd name="T91" fmla="*/ 78 h 593"/>
              <a:gd name="T92" fmla="*/ 527 w 1816"/>
              <a:gd name="T93" fmla="*/ 46 h 593"/>
              <a:gd name="T94" fmla="*/ 782 w 1816"/>
              <a:gd name="T95" fmla="*/ 27 h 593"/>
              <a:gd name="T96" fmla="*/ 1176 w 1816"/>
              <a:gd name="T97" fmla="*/ 42 h 593"/>
              <a:gd name="T98" fmla="*/ 1486 w 1816"/>
              <a:gd name="T99" fmla="*/ 61 h 593"/>
              <a:gd name="T100" fmla="*/ 1665 w 1816"/>
              <a:gd name="T101" fmla="*/ 41 h 593"/>
              <a:gd name="T102" fmla="*/ 1721 w 1816"/>
              <a:gd name="T103" fmla="*/ 17 h 593"/>
              <a:gd name="T104" fmla="*/ 1761 w 1816"/>
              <a:gd name="T105" fmla="*/ 0 h 593"/>
              <a:gd name="T106" fmla="*/ 1809 w 1816"/>
              <a:gd name="T107" fmla="*/ 14 h 593"/>
              <a:gd name="T108" fmla="*/ 1816 w 1816"/>
              <a:gd name="T109" fmla="*/ 32 h 593"/>
              <a:gd name="T110" fmla="*/ 1797 w 1816"/>
              <a:gd name="T111" fmla="*/ 58 h 593"/>
              <a:gd name="T112" fmla="*/ 1745 w 1816"/>
              <a:gd name="T113" fmla="*/ 81 h 593"/>
              <a:gd name="T114" fmla="*/ 1660 w 1816"/>
              <a:gd name="T115" fmla="*/ 121 h 593"/>
              <a:gd name="T116" fmla="*/ 1403 w 1816"/>
              <a:gd name="T117" fmla="*/ 218 h 593"/>
              <a:gd name="T118" fmla="*/ 1299 w 1816"/>
              <a:gd name="T119" fmla="*/ 277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16" h="593">
                <a:moveTo>
                  <a:pt x="1272" y="302"/>
                </a:moveTo>
                <a:lnTo>
                  <a:pt x="1272" y="302"/>
                </a:lnTo>
                <a:lnTo>
                  <a:pt x="1282" y="329"/>
                </a:lnTo>
                <a:lnTo>
                  <a:pt x="1305" y="391"/>
                </a:lnTo>
                <a:lnTo>
                  <a:pt x="1318" y="427"/>
                </a:lnTo>
                <a:lnTo>
                  <a:pt x="1329" y="463"/>
                </a:lnTo>
                <a:lnTo>
                  <a:pt x="1337" y="495"/>
                </a:lnTo>
                <a:lnTo>
                  <a:pt x="1338" y="509"/>
                </a:lnTo>
                <a:lnTo>
                  <a:pt x="1339" y="520"/>
                </a:lnTo>
                <a:lnTo>
                  <a:pt x="1339" y="520"/>
                </a:lnTo>
                <a:lnTo>
                  <a:pt x="1338" y="538"/>
                </a:lnTo>
                <a:lnTo>
                  <a:pt x="1337" y="554"/>
                </a:lnTo>
                <a:lnTo>
                  <a:pt x="1335" y="567"/>
                </a:lnTo>
                <a:lnTo>
                  <a:pt x="1332" y="577"/>
                </a:lnTo>
                <a:lnTo>
                  <a:pt x="1328" y="585"/>
                </a:lnTo>
                <a:lnTo>
                  <a:pt x="1325" y="588"/>
                </a:lnTo>
                <a:lnTo>
                  <a:pt x="1321" y="591"/>
                </a:lnTo>
                <a:lnTo>
                  <a:pt x="1318" y="592"/>
                </a:lnTo>
                <a:lnTo>
                  <a:pt x="1314" y="593"/>
                </a:lnTo>
                <a:lnTo>
                  <a:pt x="1304" y="593"/>
                </a:lnTo>
                <a:lnTo>
                  <a:pt x="1304" y="593"/>
                </a:lnTo>
                <a:lnTo>
                  <a:pt x="1280" y="590"/>
                </a:lnTo>
                <a:lnTo>
                  <a:pt x="1257" y="582"/>
                </a:lnTo>
                <a:lnTo>
                  <a:pt x="1245" y="578"/>
                </a:lnTo>
                <a:lnTo>
                  <a:pt x="1234" y="573"/>
                </a:lnTo>
                <a:lnTo>
                  <a:pt x="1225" y="567"/>
                </a:lnTo>
                <a:lnTo>
                  <a:pt x="1218" y="562"/>
                </a:lnTo>
                <a:lnTo>
                  <a:pt x="1218" y="562"/>
                </a:lnTo>
                <a:lnTo>
                  <a:pt x="1210" y="555"/>
                </a:lnTo>
                <a:lnTo>
                  <a:pt x="1201" y="550"/>
                </a:lnTo>
                <a:lnTo>
                  <a:pt x="1193" y="544"/>
                </a:lnTo>
                <a:lnTo>
                  <a:pt x="1185" y="538"/>
                </a:lnTo>
                <a:lnTo>
                  <a:pt x="1176" y="530"/>
                </a:lnTo>
                <a:lnTo>
                  <a:pt x="1168" y="520"/>
                </a:lnTo>
                <a:lnTo>
                  <a:pt x="1161" y="507"/>
                </a:lnTo>
                <a:lnTo>
                  <a:pt x="1153" y="491"/>
                </a:lnTo>
                <a:lnTo>
                  <a:pt x="1153" y="491"/>
                </a:lnTo>
                <a:lnTo>
                  <a:pt x="1150" y="481"/>
                </a:lnTo>
                <a:lnTo>
                  <a:pt x="1148" y="470"/>
                </a:lnTo>
                <a:lnTo>
                  <a:pt x="1148" y="460"/>
                </a:lnTo>
                <a:lnTo>
                  <a:pt x="1147" y="449"/>
                </a:lnTo>
                <a:lnTo>
                  <a:pt x="1148" y="426"/>
                </a:lnTo>
                <a:lnTo>
                  <a:pt x="1152" y="405"/>
                </a:lnTo>
                <a:lnTo>
                  <a:pt x="1155" y="386"/>
                </a:lnTo>
                <a:lnTo>
                  <a:pt x="1159" y="370"/>
                </a:lnTo>
                <a:lnTo>
                  <a:pt x="1163" y="356"/>
                </a:lnTo>
                <a:lnTo>
                  <a:pt x="1163" y="356"/>
                </a:lnTo>
                <a:lnTo>
                  <a:pt x="1115" y="379"/>
                </a:lnTo>
                <a:lnTo>
                  <a:pt x="1065" y="401"/>
                </a:lnTo>
                <a:lnTo>
                  <a:pt x="1038" y="412"/>
                </a:lnTo>
                <a:lnTo>
                  <a:pt x="1008" y="424"/>
                </a:lnTo>
                <a:lnTo>
                  <a:pt x="1008" y="424"/>
                </a:lnTo>
                <a:lnTo>
                  <a:pt x="981" y="434"/>
                </a:lnTo>
                <a:lnTo>
                  <a:pt x="951" y="441"/>
                </a:lnTo>
                <a:lnTo>
                  <a:pt x="921" y="449"/>
                </a:lnTo>
                <a:lnTo>
                  <a:pt x="891" y="455"/>
                </a:lnTo>
                <a:lnTo>
                  <a:pt x="860" y="459"/>
                </a:lnTo>
                <a:lnTo>
                  <a:pt x="829" y="463"/>
                </a:lnTo>
                <a:lnTo>
                  <a:pt x="796" y="464"/>
                </a:lnTo>
                <a:lnTo>
                  <a:pt x="763" y="465"/>
                </a:lnTo>
                <a:lnTo>
                  <a:pt x="763" y="465"/>
                </a:lnTo>
                <a:lnTo>
                  <a:pt x="694" y="465"/>
                </a:lnTo>
                <a:lnTo>
                  <a:pt x="633" y="467"/>
                </a:lnTo>
                <a:lnTo>
                  <a:pt x="570" y="468"/>
                </a:lnTo>
                <a:lnTo>
                  <a:pt x="570" y="468"/>
                </a:lnTo>
                <a:lnTo>
                  <a:pt x="554" y="479"/>
                </a:lnTo>
                <a:lnTo>
                  <a:pt x="514" y="505"/>
                </a:lnTo>
                <a:lnTo>
                  <a:pt x="491" y="519"/>
                </a:lnTo>
                <a:lnTo>
                  <a:pt x="467" y="533"/>
                </a:lnTo>
                <a:lnTo>
                  <a:pt x="445" y="544"/>
                </a:lnTo>
                <a:lnTo>
                  <a:pt x="427" y="552"/>
                </a:lnTo>
                <a:lnTo>
                  <a:pt x="427" y="552"/>
                </a:lnTo>
                <a:lnTo>
                  <a:pt x="398" y="561"/>
                </a:lnTo>
                <a:lnTo>
                  <a:pt x="388" y="563"/>
                </a:lnTo>
                <a:lnTo>
                  <a:pt x="379" y="563"/>
                </a:lnTo>
                <a:lnTo>
                  <a:pt x="376" y="563"/>
                </a:lnTo>
                <a:lnTo>
                  <a:pt x="372" y="562"/>
                </a:lnTo>
                <a:lnTo>
                  <a:pt x="370" y="559"/>
                </a:lnTo>
                <a:lnTo>
                  <a:pt x="367" y="557"/>
                </a:lnTo>
                <a:lnTo>
                  <a:pt x="365" y="548"/>
                </a:lnTo>
                <a:lnTo>
                  <a:pt x="362" y="535"/>
                </a:lnTo>
                <a:lnTo>
                  <a:pt x="362" y="535"/>
                </a:lnTo>
                <a:lnTo>
                  <a:pt x="362" y="521"/>
                </a:lnTo>
                <a:lnTo>
                  <a:pt x="365" y="506"/>
                </a:lnTo>
                <a:lnTo>
                  <a:pt x="369" y="492"/>
                </a:lnTo>
                <a:lnTo>
                  <a:pt x="374" y="479"/>
                </a:lnTo>
                <a:lnTo>
                  <a:pt x="384" y="460"/>
                </a:lnTo>
                <a:lnTo>
                  <a:pt x="388" y="453"/>
                </a:lnTo>
                <a:lnTo>
                  <a:pt x="388" y="453"/>
                </a:lnTo>
                <a:lnTo>
                  <a:pt x="388" y="454"/>
                </a:lnTo>
                <a:lnTo>
                  <a:pt x="388" y="454"/>
                </a:lnTo>
                <a:lnTo>
                  <a:pt x="385" y="455"/>
                </a:lnTo>
                <a:lnTo>
                  <a:pt x="381" y="454"/>
                </a:lnTo>
                <a:lnTo>
                  <a:pt x="376" y="453"/>
                </a:lnTo>
                <a:lnTo>
                  <a:pt x="356" y="443"/>
                </a:lnTo>
                <a:lnTo>
                  <a:pt x="356" y="443"/>
                </a:lnTo>
                <a:lnTo>
                  <a:pt x="343" y="435"/>
                </a:lnTo>
                <a:lnTo>
                  <a:pt x="332" y="429"/>
                </a:lnTo>
                <a:lnTo>
                  <a:pt x="314" y="415"/>
                </a:lnTo>
                <a:lnTo>
                  <a:pt x="303" y="406"/>
                </a:lnTo>
                <a:lnTo>
                  <a:pt x="300" y="405"/>
                </a:lnTo>
                <a:lnTo>
                  <a:pt x="299" y="405"/>
                </a:lnTo>
                <a:lnTo>
                  <a:pt x="299" y="405"/>
                </a:lnTo>
                <a:lnTo>
                  <a:pt x="294" y="412"/>
                </a:lnTo>
                <a:lnTo>
                  <a:pt x="286" y="425"/>
                </a:lnTo>
                <a:lnTo>
                  <a:pt x="281" y="432"/>
                </a:lnTo>
                <a:lnTo>
                  <a:pt x="276" y="439"/>
                </a:lnTo>
                <a:lnTo>
                  <a:pt x="270" y="445"/>
                </a:lnTo>
                <a:lnTo>
                  <a:pt x="263" y="449"/>
                </a:lnTo>
                <a:lnTo>
                  <a:pt x="263" y="449"/>
                </a:lnTo>
                <a:lnTo>
                  <a:pt x="256" y="451"/>
                </a:lnTo>
                <a:lnTo>
                  <a:pt x="249" y="451"/>
                </a:lnTo>
                <a:lnTo>
                  <a:pt x="243" y="450"/>
                </a:lnTo>
                <a:lnTo>
                  <a:pt x="238" y="449"/>
                </a:lnTo>
                <a:lnTo>
                  <a:pt x="233" y="445"/>
                </a:lnTo>
                <a:lnTo>
                  <a:pt x="228" y="443"/>
                </a:lnTo>
                <a:lnTo>
                  <a:pt x="224" y="438"/>
                </a:lnTo>
                <a:lnTo>
                  <a:pt x="221" y="432"/>
                </a:lnTo>
                <a:lnTo>
                  <a:pt x="221" y="432"/>
                </a:lnTo>
                <a:lnTo>
                  <a:pt x="216" y="420"/>
                </a:lnTo>
                <a:lnTo>
                  <a:pt x="211" y="401"/>
                </a:lnTo>
                <a:lnTo>
                  <a:pt x="209" y="389"/>
                </a:lnTo>
                <a:lnTo>
                  <a:pt x="208" y="378"/>
                </a:lnTo>
                <a:lnTo>
                  <a:pt x="208" y="367"/>
                </a:lnTo>
                <a:lnTo>
                  <a:pt x="209" y="356"/>
                </a:lnTo>
                <a:lnTo>
                  <a:pt x="209" y="356"/>
                </a:lnTo>
                <a:lnTo>
                  <a:pt x="215" y="325"/>
                </a:lnTo>
                <a:lnTo>
                  <a:pt x="218" y="311"/>
                </a:lnTo>
                <a:lnTo>
                  <a:pt x="218" y="311"/>
                </a:lnTo>
                <a:lnTo>
                  <a:pt x="218" y="309"/>
                </a:lnTo>
                <a:lnTo>
                  <a:pt x="214" y="308"/>
                </a:lnTo>
                <a:lnTo>
                  <a:pt x="204" y="302"/>
                </a:lnTo>
                <a:lnTo>
                  <a:pt x="197" y="299"/>
                </a:lnTo>
                <a:lnTo>
                  <a:pt x="190" y="298"/>
                </a:lnTo>
                <a:lnTo>
                  <a:pt x="183" y="298"/>
                </a:lnTo>
                <a:lnTo>
                  <a:pt x="177" y="298"/>
                </a:lnTo>
                <a:lnTo>
                  <a:pt x="177" y="298"/>
                </a:lnTo>
                <a:lnTo>
                  <a:pt x="162" y="303"/>
                </a:lnTo>
                <a:lnTo>
                  <a:pt x="144" y="307"/>
                </a:lnTo>
                <a:lnTo>
                  <a:pt x="135" y="308"/>
                </a:lnTo>
                <a:lnTo>
                  <a:pt x="128" y="308"/>
                </a:lnTo>
                <a:lnTo>
                  <a:pt x="123" y="307"/>
                </a:lnTo>
                <a:lnTo>
                  <a:pt x="119" y="304"/>
                </a:lnTo>
                <a:lnTo>
                  <a:pt x="119" y="304"/>
                </a:lnTo>
                <a:lnTo>
                  <a:pt x="118" y="301"/>
                </a:lnTo>
                <a:lnTo>
                  <a:pt x="116" y="294"/>
                </a:lnTo>
                <a:lnTo>
                  <a:pt x="116" y="278"/>
                </a:lnTo>
                <a:lnTo>
                  <a:pt x="116" y="263"/>
                </a:lnTo>
                <a:lnTo>
                  <a:pt x="116" y="254"/>
                </a:lnTo>
                <a:lnTo>
                  <a:pt x="116" y="254"/>
                </a:lnTo>
                <a:lnTo>
                  <a:pt x="115" y="254"/>
                </a:lnTo>
                <a:lnTo>
                  <a:pt x="113" y="255"/>
                </a:lnTo>
                <a:lnTo>
                  <a:pt x="106" y="261"/>
                </a:lnTo>
                <a:lnTo>
                  <a:pt x="86" y="282"/>
                </a:lnTo>
                <a:lnTo>
                  <a:pt x="61" y="306"/>
                </a:lnTo>
                <a:lnTo>
                  <a:pt x="49" y="315"/>
                </a:lnTo>
                <a:lnTo>
                  <a:pt x="39" y="321"/>
                </a:lnTo>
                <a:lnTo>
                  <a:pt x="39" y="321"/>
                </a:lnTo>
                <a:lnTo>
                  <a:pt x="34" y="322"/>
                </a:lnTo>
                <a:lnTo>
                  <a:pt x="30" y="323"/>
                </a:lnTo>
                <a:lnTo>
                  <a:pt x="21" y="322"/>
                </a:lnTo>
                <a:lnTo>
                  <a:pt x="14" y="318"/>
                </a:lnTo>
                <a:lnTo>
                  <a:pt x="7" y="313"/>
                </a:lnTo>
                <a:lnTo>
                  <a:pt x="2" y="307"/>
                </a:lnTo>
                <a:lnTo>
                  <a:pt x="0" y="299"/>
                </a:lnTo>
                <a:lnTo>
                  <a:pt x="0" y="294"/>
                </a:lnTo>
                <a:lnTo>
                  <a:pt x="0" y="290"/>
                </a:lnTo>
                <a:lnTo>
                  <a:pt x="1" y="287"/>
                </a:lnTo>
                <a:lnTo>
                  <a:pt x="4" y="283"/>
                </a:lnTo>
                <a:lnTo>
                  <a:pt x="4" y="283"/>
                </a:lnTo>
                <a:lnTo>
                  <a:pt x="9" y="274"/>
                </a:lnTo>
                <a:lnTo>
                  <a:pt x="11" y="263"/>
                </a:lnTo>
                <a:lnTo>
                  <a:pt x="14" y="250"/>
                </a:lnTo>
                <a:lnTo>
                  <a:pt x="16" y="237"/>
                </a:lnTo>
                <a:lnTo>
                  <a:pt x="19" y="213"/>
                </a:lnTo>
                <a:lnTo>
                  <a:pt x="20" y="203"/>
                </a:lnTo>
                <a:lnTo>
                  <a:pt x="23" y="197"/>
                </a:lnTo>
                <a:lnTo>
                  <a:pt x="23" y="197"/>
                </a:lnTo>
                <a:lnTo>
                  <a:pt x="28" y="183"/>
                </a:lnTo>
                <a:lnTo>
                  <a:pt x="30" y="166"/>
                </a:lnTo>
                <a:lnTo>
                  <a:pt x="31" y="147"/>
                </a:lnTo>
                <a:lnTo>
                  <a:pt x="33" y="126"/>
                </a:lnTo>
                <a:lnTo>
                  <a:pt x="33" y="126"/>
                </a:lnTo>
                <a:lnTo>
                  <a:pt x="33" y="104"/>
                </a:lnTo>
                <a:lnTo>
                  <a:pt x="33" y="85"/>
                </a:lnTo>
                <a:lnTo>
                  <a:pt x="34" y="79"/>
                </a:lnTo>
                <a:lnTo>
                  <a:pt x="36" y="72"/>
                </a:lnTo>
                <a:lnTo>
                  <a:pt x="42" y="67"/>
                </a:lnTo>
                <a:lnTo>
                  <a:pt x="48" y="65"/>
                </a:lnTo>
                <a:lnTo>
                  <a:pt x="48" y="65"/>
                </a:lnTo>
                <a:lnTo>
                  <a:pt x="55" y="64"/>
                </a:lnTo>
                <a:lnTo>
                  <a:pt x="61" y="64"/>
                </a:lnTo>
                <a:lnTo>
                  <a:pt x="64" y="66"/>
                </a:lnTo>
                <a:lnTo>
                  <a:pt x="68" y="69"/>
                </a:lnTo>
                <a:lnTo>
                  <a:pt x="76" y="79"/>
                </a:lnTo>
                <a:lnTo>
                  <a:pt x="87" y="94"/>
                </a:lnTo>
                <a:lnTo>
                  <a:pt x="87" y="94"/>
                </a:lnTo>
                <a:lnTo>
                  <a:pt x="94" y="100"/>
                </a:lnTo>
                <a:lnTo>
                  <a:pt x="100" y="105"/>
                </a:lnTo>
                <a:lnTo>
                  <a:pt x="105" y="108"/>
                </a:lnTo>
                <a:lnTo>
                  <a:pt x="109" y="110"/>
                </a:lnTo>
                <a:lnTo>
                  <a:pt x="114" y="110"/>
                </a:lnTo>
                <a:lnTo>
                  <a:pt x="116" y="109"/>
                </a:lnTo>
                <a:lnTo>
                  <a:pt x="116" y="109"/>
                </a:lnTo>
                <a:lnTo>
                  <a:pt x="143" y="104"/>
                </a:lnTo>
                <a:lnTo>
                  <a:pt x="161" y="100"/>
                </a:lnTo>
                <a:lnTo>
                  <a:pt x="170" y="97"/>
                </a:lnTo>
                <a:lnTo>
                  <a:pt x="170" y="97"/>
                </a:lnTo>
                <a:lnTo>
                  <a:pt x="168" y="94"/>
                </a:lnTo>
                <a:lnTo>
                  <a:pt x="162" y="86"/>
                </a:lnTo>
                <a:lnTo>
                  <a:pt x="153" y="78"/>
                </a:lnTo>
                <a:lnTo>
                  <a:pt x="144" y="66"/>
                </a:lnTo>
                <a:lnTo>
                  <a:pt x="137" y="55"/>
                </a:lnTo>
                <a:lnTo>
                  <a:pt x="134" y="50"/>
                </a:lnTo>
                <a:lnTo>
                  <a:pt x="132" y="43"/>
                </a:lnTo>
                <a:lnTo>
                  <a:pt x="130" y="39"/>
                </a:lnTo>
                <a:lnTo>
                  <a:pt x="132" y="36"/>
                </a:lnTo>
                <a:lnTo>
                  <a:pt x="134" y="32"/>
                </a:lnTo>
                <a:lnTo>
                  <a:pt x="138" y="29"/>
                </a:lnTo>
                <a:lnTo>
                  <a:pt x="138" y="29"/>
                </a:lnTo>
                <a:lnTo>
                  <a:pt x="157" y="24"/>
                </a:lnTo>
                <a:lnTo>
                  <a:pt x="166" y="23"/>
                </a:lnTo>
                <a:lnTo>
                  <a:pt x="173" y="23"/>
                </a:lnTo>
                <a:lnTo>
                  <a:pt x="181" y="24"/>
                </a:lnTo>
                <a:lnTo>
                  <a:pt x="190" y="27"/>
                </a:lnTo>
                <a:lnTo>
                  <a:pt x="199" y="32"/>
                </a:lnTo>
                <a:lnTo>
                  <a:pt x="209" y="39"/>
                </a:lnTo>
                <a:lnTo>
                  <a:pt x="209" y="39"/>
                </a:lnTo>
                <a:lnTo>
                  <a:pt x="260" y="78"/>
                </a:lnTo>
                <a:lnTo>
                  <a:pt x="260" y="78"/>
                </a:lnTo>
                <a:lnTo>
                  <a:pt x="265" y="78"/>
                </a:lnTo>
                <a:lnTo>
                  <a:pt x="276" y="78"/>
                </a:lnTo>
                <a:lnTo>
                  <a:pt x="315" y="72"/>
                </a:lnTo>
                <a:lnTo>
                  <a:pt x="446" y="56"/>
                </a:lnTo>
                <a:lnTo>
                  <a:pt x="527" y="46"/>
                </a:lnTo>
                <a:lnTo>
                  <a:pt x="614" y="37"/>
                </a:lnTo>
                <a:lnTo>
                  <a:pt x="701" y="31"/>
                </a:lnTo>
                <a:lnTo>
                  <a:pt x="742" y="28"/>
                </a:lnTo>
                <a:lnTo>
                  <a:pt x="782" y="27"/>
                </a:lnTo>
                <a:lnTo>
                  <a:pt x="782" y="27"/>
                </a:lnTo>
                <a:lnTo>
                  <a:pt x="822" y="26"/>
                </a:lnTo>
                <a:lnTo>
                  <a:pt x="868" y="27"/>
                </a:lnTo>
                <a:lnTo>
                  <a:pt x="967" y="29"/>
                </a:lnTo>
                <a:lnTo>
                  <a:pt x="1072" y="34"/>
                </a:lnTo>
                <a:lnTo>
                  <a:pt x="1176" y="42"/>
                </a:lnTo>
                <a:lnTo>
                  <a:pt x="1358" y="55"/>
                </a:lnTo>
                <a:lnTo>
                  <a:pt x="1423" y="60"/>
                </a:lnTo>
                <a:lnTo>
                  <a:pt x="1461" y="61"/>
                </a:lnTo>
                <a:lnTo>
                  <a:pt x="1461" y="61"/>
                </a:lnTo>
                <a:lnTo>
                  <a:pt x="1486" y="61"/>
                </a:lnTo>
                <a:lnTo>
                  <a:pt x="1515" y="60"/>
                </a:lnTo>
                <a:lnTo>
                  <a:pt x="1548" y="57"/>
                </a:lnTo>
                <a:lnTo>
                  <a:pt x="1580" y="53"/>
                </a:lnTo>
                <a:lnTo>
                  <a:pt x="1641" y="45"/>
                </a:lnTo>
                <a:lnTo>
                  <a:pt x="1665" y="41"/>
                </a:lnTo>
                <a:lnTo>
                  <a:pt x="1681" y="36"/>
                </a:lnTo>
                <a:lnTo>
                  <a:pt x="1681" y="36"/>
                </a:lnTo>
                <a:lnTo>
                  <a:pt x="1694" y="32"/>
                </a:lnTo>
                <a:lnTo>
                  <a:pt x="1704" y="27"/>
                </a:lnTo>
                <a:lnTo>
                  <a:pt x="1721" y="17"/>
                </a:lnTo>
                <a:lnTo>
                  <a:pt x="1736" y="7"/>
                </a:lnTo>
                <a:lnTo>
                  <a:pt x="1743" y="4"/>
                </a:lnTo>
                <a:lnTo>
                  <a:pt x="1752" y="0"/>
                </a:lnTo>
                <a:lnTo>
                  <a:pt x="1752" y="0"/>
                </a:lnTo>
                <a:lnTo>
                  <a:pt x="1761" y="0"/>
                </a:lnTo>
                <a:lnTo>
                  <a:pt x="1773" y="0"/>
                </a:lnTo>
                <a:lnTo>
                  <a:pt x="1783" y="1"/>
                </a:lnTo>
                <a:lnTo>
                  <a:pt x="1793" y="5"/>
                </a:lnTo>
                <a:lnTo>
                  <a:pt x="1802" y="9"/>
                </a:lnTo>
                <a:lnTo>
                  <a:pt x="1809" y="14"/>
                </a:lnTo>
                <a:lnTo>
                  <a:pt x="1814" y="20"/>
                </a:lnTo>
                <a:lnTo>
                  <a:pt x="1816" y="23"/>
                </a:lnTo>
                <a:lnTo>
                  <a:pt x="1816" y="27"/>
                </a:lnTo>
                <a:lnTo>
                  <a:pt x="1816" y="27"/>
                </a:lnTo>
                <a:lnTo>
                  <a:pt x="1816" y="32"/>
                </a:lnTo>
                <a:lnTo>
                  <a:pt x="1814" y="37"/>
                </a:lnTo>
                <a:lnTo>
                  <a:pt x="1813" y="41"/>
                </a:lnTo>
                <a:lnTo>
                  <a:pt x="1811" y="45"/>
                </a:lnTo>
                <a:lnTo>
                  <a:pt x="1804" y="51"/>
                </a:lnTo>
                <a:lnTo>
                  <a:pt x="1797" y="58"/>
                </a:lnTo>
                <a:lnTo>
                  <a:pt x="1797" y="58"/>
                </a:lnTo>
                <a:lnTo>
                  <a:pt x="1792" y="62"/>
                </a:lnTo>
                <a:lnTo>
                  <a:pt x="1787" y="65"/>
                </a:lnTo>
                <a:lnTo>
                  <a:pt x="1769" y="71"/>
                </a:lnTo>
                <a:lnTo>
                  <a:pt x="1745" y="81"/>
                </a:lnTo>
                <a:lnTo>
                  <a:pt x="1730" y="88"/>
                </a:lnTo>
                <a:lnTo>
                  <a:pt x="1713" y="97"/>
                </a:lnTo>
                <a:lnTo>
                  <a:pt x="1713" y="97"/>
                </a:lnTo>
                <a:lnTo>
                  <a:pt x="1692" y="108"/>
                </a:lnTo>
                <a:lnTo>
                  <a:pt x="1660" y="121"/>
                </a:lnTo>
                <a:lnTo>
                  <a:pt x="1622" y="136"/>
                </a:lnTo>
                <a:lnTo>
                  <a:pt x="1580" y="151"/>
                </a:lnTo>
                <a:lnTo>
                  <a:pt x="1489" y="184"/>
                </a:lnTo>
                <a:lnTo>
                  <a:pt x="1444" y="202"/>
                </a:lnTo>
                <a:lnTo>
                  <a:pt x="1403" y="218"/>
                </a:lnTo>
                <a:lnTo>
                  <a:pt x="1403" y="218"/>
                </a:lnTo>
                <a:lnTo>
                  <a:pt x="1367" y="235"/>
                </a:lnTo>
                <a:lnTo>
                  <a:pt x="1339" y="250"/>
                </a:lnTo>
                <a:lnTo>
                  <a:pt x="1316" y="265"/>
                </a:lnTo>
                <a:lnTo>
                  <a:pt x="1299" y="277"/>
                </a:lnTo>
                <a:lnTo>
                  <a:pt x="1286" y="287"/>
                </a:lnTo>
                <a:lnTo>
                  <a:pt x="1277" y="296"/>
                </a:lnTo>
                <a:lnTo>
                  <a:pt x="1272" y="302"/>
                </a:lnTo>
                <a:lnTo>
                  <a:pt x="1272" y="3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3540A3B8-5664-40AE-9934-D6708D372779}"/>
              </a:ext>
            </a:extLst>
          </p:cNvPr>
          <p:cNvSpPr>
            <a:spLocks/>
          </p:cNvSpPr>
          <p:nvPr/>
        </p:nvSpPr>
        <p:spPr bwMode="auto">
          <a:xfrm>
            <a:off x="6602195" y="4592758"/>
            <a:ext cx="2680237" cy="679330"/>
          </a:xfrm>
          <a:custGeom>
            <a:avLst/>
            <a:gdLst>
              <a:gd name="T0" fmla="*/ 357 w 1590"/>
              <a:gd name="T1" fmla="*/ 164 h 403"/>
              <a:gd name="T2" fmla="*/ 250 w 1590"/>
              <a:gd name="T3" fmla="*/ 120 h 403"/>
              <a:gd name="T4" fmla="*/ 133 w 1590"/>
              <a:gd name="T5" fmla="*/ 83 h 403"/>
              <a:gd name="T6" fmla="*/ 53 w 1590"/>
              <a:gd name="T7" fmla="*/ 53 h 403"/>
              <a:gd name="T8" fmla="*/ 4 w 1590"/>
              <a:gd name="T9" fmla="*/ 34 h 403"/>
              <a:gd name="T10" fmla="*/ 1 w 1590"/>
              <a:gd name="T11" fmla="*/ 20 h 403"/>
              <a:gd name="T12" fmla="*/ 29 w 1590"/>
              <a:gd name="T13" fmla="*/ 1 h 403"/>
              <a:gd name="T14" fmla="*/ 63 w 1590"/>
              <a:gd name="T15" fmla="*/ 7 h 403"/>
              <a:gd name="T16" fmla="*/ 204 w 1590"/>
              <a:gd name="T17" fmla="*/ 41 h 403"/>
              <a:gd name="T18" fmla="*/ 404 w 1590"/>
              <a:gd name="T19" fmla="*/ 49 h 403"/>
              <a:gd name="T20" fmla="*/ 896 w 1590"/>
              <a:gd name="T21" fmla="*/ 73 h 403"/>
              <a:gd name="T22" fmla="*/ 1267 w 1590"/>
              <a:gd name="T23" fmla="*/ 143 h 403"/>
              <a:gd name="T24" fmla="*/ 1370 w 1590"/>
              <a:gd name="T25" fmla="*/ 148 h 403"/>
              <a:gd name="T26" fmla="*/ 1433 w 1590"/>
              <a:gd name="T27" fmla="*/ 144 h 403"/>
              <a:gd name="T28" fmla="*/ 1468 w 1590"/>
              <a:gd name="T29" fmla="*/ 158 h 403"/>
              <a:gd name="T30" fmla="*/ 1468 w 1590"/>
              <a:gd name="T31" fmla="*/ 185 h 403"/>
              <a:gd name="T32" fmla="*/ 1441 w 1590"/>
              <a:gd name="T33" fmla="*/ 219 h 403"/>
              <a:gd name="T34" fmla="*/ 1466 w 1590"/>
              <a:gd name="T35" fmla="*/ 224 h 403"/>
              <a:gd name="T36" fmla="*/ 1511 w 1590"/>
              <a:gd name="T37" fmla="*/ 209 h 403"/>
              <a:gd name="T38" fmla="*/ 1539 w 1590"/>
              <a:gd name="T39" fmla="*/ 206 h 403"/>
              <a:gd name="T40" fmla="*/ 1582 w 1590"/>
              <a:gd name="T41" fmla="*/ 244 h 403"/>
              <a:gd name="T42" fmla="*/ 1590 w 1590"/>
              <a:gd name="T43" fmla="*/ 275 h 403"/>
              <a:gd name="T44" fmla="*/ 1588 w 1590"/>
              <a:gd name="T45" fmla="*/ 309 h 403"/>
              <a:gd name="T46" fmla="*/ 1573 w 1590"/>
              <a:gd name="T47" fmla="*/ 343 h 403"/>
              <a:gd name="T48" fmla="*/ 1551 w 1590"/>
              <a:gd name="T49" fmla="*/ 367 h 403"/>
              <a:gd name="T50" fmla="*/ 1532 w 1590"/>
              <a:gd name="T51" fmla="*/ 372 h 403"/>
              <a:gd name="T52" fmla="*/ 1495 w 1590"/>
              <a:gd name="T53" fmla="*/ 361 h 403"/>
              <a:gd name="T54" fmla="*/ 1476 w 1590"/>
              <a:gd name="T55" fmla="*/ 338 h 403"/>
              <a:gd name="T56" fmla="*/ 1446 w 1590"/>
              <a:gd name="T57" fmla="*/ 330 h 403"/>
              <a:gd name="T58" fmla="*/ 1424 w 1590"/>
              <a:gd name="T59" fmla="*/ 335 h 403"/>
              <a:gd name="T60" fmla="*/ 1388 w 1590"/>
              <a:gd name="T61" fmla="*/ 334 h 403"/>
              <a:gd name="T62" fmla="*/ 1422 w 1590"/>
              <a:gd name="T63" fmla="*/ 366 h 403"/>
              <a:gd name="T64" fmla="*/ 1411 w 1590"/>
              <a:gd name="T65" fmla="*/ 382 h 403"/>
              <a:gd name="T66" fmla="*/ 1371 w 1590"/>
              <a:gd name="T67" fmla="*/ 396 h 403"/>
              <a:gd name="T68" fmla="*/ 1288 w 1590"/>
              <a:gd name="T69" fmla="*/ 344 h 403"/>
              <a:gd name="T70" fmla="*/ 1144 w 1590"/>
              <a:gd name="T71" fmla="*/ 362 h 403"/>
              <a:gd name="T72" fmla="*/ 1124 w 1590"/>
              <a:gd name="T73" fmla="*/ 375 h 403"/>
              <a:gd name="T74" fmla="*/ 1109 w 1590"/>
              <a:gd name="T75" fmla="*/ 386 h 403"/>
              <a:gd name="T76" fmla="*/ 1010 w 1590"/>
              <a:gd name="T77" fmla="*/ 358 h 403"/>
              <a:gd name="T78" fmla="*/ 995 w 1590"/>
              <a:gd name="T79" fmla="*/ 377 h 403"/>
              <a:gd name="T80" fmla="*/ 977 w 1590"/>
              <a:gd name="T81" fmla="*/ 400 h 403"/>
              <a:gd name="T82" fmla="*/ 948 w 1590"/>
              <a:gd name="T83" fmla="*/ 399 h 403"/>
              <a:gd name="T84" fmla="*/ 912 w 1590"/>
              <a:gd name="T85" fmla="*/ 370 h 403"/>
              <a:gd name="T86" fmla="*/ 891 w 1590"/>
              <a:gd name="T87" fmla="*/ 335 h 403"/>
              <a:gd name="T88" fmla="*/ 705 w 1590"/>
              <a:gd name="T89" fmla="*/ 306 h 403"/>
              <a:gd name="T90" fmla="*/ 554 w 1590"/>
              <a:gd name="T91" fmla="*/ 259 h 403"/>
              <a:gd name="T92" fmla="*/ 553 w 1590"/>
              <a:gd name="T93" fmla="*/ 273 h 403"/>
              <a:gd name="T94" fmla="*/ 556 w 1590"/>
              <a:gd name="T95" fmla="*/ 313 h 403"/>
              <a:gd name="T96" fmla="*/ 536 w 1590"/>
              <a:gd name="T97" fmla="*/ 348 h 403"/>
              <a:gd name="T98" fmla="*/ 501 w 1590"/>
              <a:gd name="T99" fmla="*/ 348 h 403"/>
              <a:gd name="T100" fmla="*/ 482 w 1590"/>
              <a:gd name="T101" fmla="*/ 334 h 403"/>
              <a:gd name="T102" fmla="*/ 463 w 1590"/>
              <a:gd name="T103" fmla="*/ 253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90" h="403">
                <a:moveTo>
                  <a:pt x="461" y="218"/>
                </a:moveTo>
                <a:lnTo>
                  <a:pt x="461" y="218"/>
                </a:lnTo>
                <a:lnTo>
                  <a:pt x="446" y="209"/>
                </a:lnTo>
                <a:lnTo>
                  <a:pt x="408" y="188"/>
                </a:lnTo>
                <a:lnTo>
                  <a:pt x="357" y="164"/>
                </a:lnTo>
                <a:lnTo>
                  <a:pt x="332" y="153"/>
                </a:lnTo>
                <a:lnTo>
                  <a:pt x="305" y="143"/>
                </a:lnTo>
                <a:lnTo>
                  <a:pt x="305" y="143"/>
                </a:lnTo>
                <a:lnTo>
                  <a:pt x="269" y="129"/>
                </a:lnTo>
                <a:lnTo>
                  <a:pt x="250" y="120"/>
                </a:lnTo>
                <a:lnTo>
                  <a:pt x="236" y="114"/>
                </a:lnTo>
                <a:lnTo>
                  <a:pt x="219" y="110"/>
                </a:lnTo>
                <a:lnTo>
                  <a:pt x="219" y="110"/>
                </a:lnTo>
                <a:lnTo>
                  <a:pt x="184" y="100"/>
                </a:lnTo>
                <a:lnTo>
                  <a:pt x="133" y="83"/>
                </a:lnTo>
                <a:lnTo>
                  <a:pt x="86" y="67"/>
                </a:lnTo>
                <a:lnTo>
                  <a:pt x="70" y="60"/>
                </a:lnTo>
                <a:lnTo>
                  <a:pt x="60" y="55"/>
                </a:lnTo>
                <a:lnTo>
                  <a:pt x="60" y="55"/>
                </a:lnTo>
                <a:lnTo>
                  <a:pt x="53" y="53"/>
                </a:lnTo>
                <a:lnTo>
                  <a:pt x="44" y="50"/>
                </a:lnTo>
                <a:lnTo>
                  <a:pt x="27" y="45"/>
                </a:lnTo>
                <a:lnTo>
                  <a:pt x="18" y="43"/>
                </a:lnTo>
                <a:lnTo>
                  <a:pt x="10" y="39"/>
                </a:lnTo>
                <a:lnTo>
                  <a:pt x="4" y="34"/>
                </a:lnTo>
                <a:lnTo>
                  <a:pt x="3" y="31"/>
                </a:lnTo>
                <a:lnTo>
                  <a:pt x="1" y="27"/>
                </a:lnTo>
                <a:lnTo>
                  <a:pt x="1" y="27"/>
                </a:lnTo>
                <a:lnTo>
                  <a:pt x="0" y="24"/>
                </a:lnTo>
                <a:lnTo>
                  <a:pt x="1" y="20"/>
                </a:lnTo>
                <a:lnTo>
                  <a:pt x="4" y="13"/>
                </a:lnTo>
                <a:lnTo>
                  <a:pt x="9" y="10"/>
                </a:lnTo>
                <a:lnTo>
                  <a:pt x="14" y="6"/>
                </a:lnTo>
                <a:lnTo>
                  <a:pt x="22" y="3"/>
                </a:lnTo>
                <a:lnTo>
                  <a:pt x="29" y="1"/>
                </a:lnTo>
                <a:lnTo>
                  <a:pt x="36" y="0"/>
                </a:lnTo>
                <a:lnTo>
                  <a:pt x="41" y="0"/>
                </a:lnTo>
                <a:lnTo>
                  <a:pt x="41" y="0"/>
                </a:lnTo>
                <a:lnTo>
                  <a:pt x="48" y="2"/>
                </a:lnTo>
                <a:lnTo>
                  <a:pt x="63" y="7"/>
                </a:lnTo>
                <a:lnTo>
                  <a:pt x="85" y="15"/>
                </a:lnTo>
                <a:lnTo>
                  <a:pt x="113" y="22"/>
                </a:lnTo>
                <a:lnTo>
                  <a:pt x="146" y="31"/>
                </a:lnTo>
                <a:lnTo>
                  <a:pt x="184" y="39"/>
                </a:lnTo>
                <a:lnTo>
                  <a:pt x="204" y="41"/>
                </a:lnTo>
                <a:lnTo>
                  <a:pt x="226" y="44"/>
                </a:lnTo>
                <a:lnTo>
                  <a:pt x="248" y="45"/>
                </a:lnTo>
                <a:lnTo>
                  <a:pt x="271" y="46"/>
                </a:lnTo>
                <a:lnTo>
                  <a:pt x="271" y="46"/>
                </a:lnTo>
                <a:lnTo>
                  <a:pt x="404" y="49"/>
                </a:lnTo>
                <a:lnTo>
                  <a:pt x="583" y="54"/>
                </a:lnTo>
                <a:lnTo>
                  <a:pt x="676" y="58"/>
                </a:lnTo>
                <a:lnTo>
                  <a:pt x="762" y="62"/>
                </a:lnTo>
                <a:lnTo>
                  <a:pt x="836" y="67"/>
                </a:lnTo>
                <a:lnTo>
                  <a:pt x="896" y="73"/>
                </a:lnTo>
                <a:lnTo>
                  <a:pt x="896" y="73"/>
                </a:lnTo>
                <a:lnTo>
                  <a:pt x="950" y="81"/>
                </a:lnTo>
                <a:lnTo>
                  <a:pt x="1014" y="92"/>
                </a:lnTo>
                <a:lnTo>
                  <a:pt x="1152" y="119"/>
                </a:lnTo>
                <a:lnTo>
                  <a:pt x="1267" y="143"/>
                </a:lnTo>
                <a:lnTo>
                  <a:pt x="1322" y="154"/>
                </a:lnTo>
                <a:lnTo>
                  <a:pt x="1322" y="154"/>
                </a:lnTo>
                <a:lnTo>
                  <a:pt x="1329" y="154"/>
                </a:lnTo>
                <a:lnTo>
                  <a:pt x="1341" y="153"/>
                </a:lnTo>
                <a:lnTo>
                  <a:pt x="1370" y="148"/>
                </a:lnTo>
                <a:lnTo>
                  <a:pt x="1400" y="144"/>
                </a:lnTo>
                <a:lnTo>
                  <a:pt x="1414" y="143"/>
                </a:lnTo>
                <a:lnTo>
                  <a:pt x="1424" y="143"/>
                </a:lnTo>
                <a:lnTo>
                  <a:pt x="1424" y="143"/>
                </a:lnTo>
                <a:lnTo>
                  <a:pt x="1433" y="144"/>
                </a:lnTo>
                <a:lnTo>
                  <a:pt x="1442" y="145"/>
                </a:lnTo>
                <a:lnTo>
                  <a:pt x="1450" y="148"/>
                </a:lnTo>
                <a:lnTo>
                  <a:pt x="1457" y="150"/>
                </a:lnTo>
                <a:lnTo>
                  <a:pt x="1464" y="154"/>
                </a:lnTo>
                <a:lnTo>
                  <a:pt x="1468" y="158"/>
                </a:lnTo>
                <a:lnTo>
                  <a:pt x="1471" y="164"/>
                </a:lnTo>
                <a:lnTo>
                  <a:pt x="1473" y="169"/>
                </a:lnTo>
                <a:lnTo>
                  <a:pt x="1473" y="169"/>
                </a:lnTo>
                <a:lnTo>
                  <a:pt x="1471" y="176"/>
                </a:lnTo>
                <a:lnTo>
                  <a:pt x="1468" y="185"/>
                </a:lnTo>
                <a:lnTo>
                  <a:pt x="1462" y="192"/>
                </a:lnTo>
                <a:lnTo>
                  <a:pt x="1456" y="200"/>
                </a:lnTo>
                <a:lnTo>
                  <a:pt x="1446" y="214"/>
                </a:lnTo>
                <a:lnTo>
                  <a:pt x="1441" y="219"/>
                </a:lnTo>
                <a:lnTo>
                  <a:pt x="1441" y="219"/>
                </a:lnTo>
                <a:lnTo>
                  <a:pt x="1442" y="220"/>
                </a:lnTo>
                <a:lnTo>
                  <a:pt x="1449" y="223"/>
                </a:lnTo>
                <a:lnTo>
                  <a:pt x="1454" y="224"/>
                </a:lnTo>
                <a:lnTo>
                  <a:pt x="1459" y="224"/>
                </a:lnTo>
                <a:lnTo>
                  <a:pt x="1466" y="224"/>
                </a:lnTo>
                <a:lnTo>
                  <a:pt x="1475" y="221"/>
                </a:lnTo>
                <a:lnTo>
                  <a:pt x="1475" y="221"/>
                </a:lnTo>
                <a:lnTo>
                  <a:pt x="1485" y="219"/>
                </a:lnTo>
                <a:lnTo>
                  <a:pt x="1494" y="215"/>
                </a:lnTo>
                <a:lnTo>
                  <a:pt x="1511" y="209"/>
                </a:lnTo>
                <a:lnTo>
                  <a:pt x="1518" y="206"/>
                </a:lnTo>
                <a:lnTo>
                  <a:pt x="1525" y="204"/>
                </a:lnTo>
                <a:lnTo>
                  <a:pt x="1532" y="204"/>
                </a:lnTo>
                <a:lnTo>
                  <a:pt x="1539" y="206"/>
                </a:lnTo>
                <a:lnTo>
                  <a:pt x="1539" y="206"/>
                </a:lnTo>
                <a:lnTo>
                  <a:pt x="1552" y="214"/>
                </a:lnTo>
                <a:lnTo>
                  <a:pt x="1565" y="224"/>
                </a:lnTo>
                <a:lnTo>
                  <a:pt x="1571" y="230"/>
                </a:lnTo>
                <a:lnTo>
                  <a:pt x="1578" y="238"/>
                </a:lnTo>
                <a:lnTo>
                  <a:pt x="1582" y="244"/>
                </a:lnTo>
                <a:lnTo>
                  <a:pt x="1587" y="252"/>
                </a:lnTo>
                <a:lnTo>
                  <a:pt x="1587" y="252"/>
                </a:lnTo>
                <a:lnTo>
                  <a:pt x="1589" y="259"/>
                </a:lnTo>
                <a:lnTo>
                  <a:pt x="1590" y="267"/>
                </a:lnTo>
                <a:lnTo>
                  <a:pt x="1590" y="275"/>
                </a:lnTo>
                <a:lnTo>
                  <a:pt x="1590" y="281"/>
                </a:lnTo>
                <a:lnTo>
                  <a:pt x="1589" y="292"/>
                </a:lnTo>
                <a:lnTo>
                  <a:pt x="1588" y="303"/>
                </a:lnTo>
                <a:lnTo>
                  <a:pt x="1588" y="303"/>
                </a:lnTo>
                <a:lnTo>
                  <a:pt x="1588" y="309"/>
                </a:lnTo>
                <a:lnTo>
                  <a:pt x="1589" y="311"/>
                </a:lnTo>
                <a:lnTo>
                  <a:pt x="1588" y="315"/>
                </a:lnTo>
                <a:lnTo>
                  <a:pt x="1584" y="322"/>
                </a:lnTo>
                <a:lnTo>
                  <a:pt x="1584" y="322"/>
                </a:lnTo>
                <a:lnTo>
                  <a:pt x="1573" y="343"/>
                </a:lnTo>
                <a:lnTo>
                  <a:pt x="1566" y="353"/>
                </a:lnTo>
                <a:lnTo>
                  <a:pt x="1561" y="357"/>
                </a:lnTo>
                <a:lnTo>
                  <a:pt x="1558" y="361"/>
                </a:lnTo>
                <a:lnTo>
                  <a:pt x="1558" y="361"/>
                </a:lnTo>
                <a:lnTo>
                  <a:pt x="1551" y="367"/>
                </a:lnTo>
                <a:lnTo>
                  <a:pt x="1546" y="371"/>
                </a:lnTo>
                <a:lnTo>
                  <a:pt x="1544" y="372"/>
                </a:lnTo>
                <a:lnTo>
                  <a:pt x="1541" y="372"/>
                </a:lnTo>
                <a:lnTo>
                  <a:pt x="1532" y="372"/>
                </a:lnTo>
                <a:lnTo>
                  <a:pt x="1532" y="372"/>
                </a:lnTo>
                <a:lnTo>
                  <a:pt x="1522" y="371"/>
                </a:lnTo>
                <a:lnTo>
                  <a:pt x="1511" y="370"/>
                </a:lnTo>
                <a:lnTo>
                  <a:pt x="1506" y="367"/>
                </a:lnTo>
                <a:lnTo>
                  <a:pt x="1500" y="365"/>
                </a:lnTo>
                <a:lnTo>
                  <a:pt x="1495" y="361"/>
                </a:lnTo>
                <a:lnTo>
                  <a:pt x="1489" y="357"/>
                </a:lnTo>
                <a:lnTo>
                  <a:pt x="1489" y="357"/>
                </a:lnTo>
                <a:lnTo>
                  <a:pt x="1484" y="351"/>
                </a:lnTo>
                <a:lnTo>
                  <a:pt x="1480" y="346"/>
                </a:lnTo>
                <a:lnTo>
                  <a:pt x="1476" y="338"/>
                </a:lnTo>
                <a:lnTo>
                  <a:pt x="1473" y="333"/>
                </a:lnTo>
                <a:lnTo>
                  <a:pt x="1470" y="332"/>
                </a:lnTo>
                <a:lnTo>
                  <a:pt x="1468" y="332"/>
                </a:lnTo>
                <a:lnTo>
                  <a:pt x="1468" y="332"/>
                </a:lnTo>
                <a:lnTo>
                  <a:pt x="1446" y="330"/>
                </a:lnTo>
                <a:lnTo>
                  <a:pt x="1435" y="332"/>
                </a:lnTo>
                <a:lnTo>
                  <a:pt x="1431" y="333"/>
                </a:lnTo>
                <a:lnTo>
                  <a:pt x="1428" y="334"/>
                </a:lnTo>
                <a:lnTo>
                  <a:pt x="1428" y="334"/>
                </a:lnTo>
                <a:lnTo>
                  <a:pt x="1424" y="335"/>
                </a:lnTo>
                <a:lnTo>
                  <a:pt x="1419" y="335"/>
                </a:lnTo>
                <a:lnTo>
                  <a:pt x="1404" y="334"/>
                </a:lnTo>
                <a:lnTo>
                  <a:pt x="1383" y="332"/>
                </a:lnTo>
                <a:lnTo>
                  <a:pt x="1383" y="332"/>
                </a:lnTo>
                <a:lnTo>
                  <a:pt x="1388" y="334"/>
                </a:lnTo>
                <a:lnTo>
                  <a:pt x="1400" y="343"/>
                </a:lnTo>
                <a:lnTo>
                  <a:pt x="1408" y="348"/>
                </a:lnTo>
                <a:lnTo>
                  <a:pt x="1414" y="354"/>
                </a:lnTo>
                <a:lnTo>
                  <a:pt x="1419" y="361"/>
                </a:lnTo>
                <a:lnTo>
                  <a:pt x="1422" y="366"/>
                </a:lnTo>
                <a:lnTo>
                  <a:pt x="1422" y="366"/>
                </a:lnTo>
                <a:lnTo>
                  <a:pt x="1422" y="368"/>
                </a:lnTo>
                <a:lnTo>
                  <a:pt x="1421" y="371"/>
                </a:lnTo>
                <a:lnTo>
                  <a:pt x="1417" y="377"/>
                </a:lnTo>
                <a:lnTo>
                  <a:pt x="1411" y="382"/>
                </a:lnTo>
                <a:lnTo>
                  <a:pt x="1403" y="387"/>
                </a:lnTo>
                <a:lnTo>
                  <a:pt x="1394" y="393"/>
                </a:lnTo>
                <a:lnTo>
                  <a:pt x="1385" y="395"/>
                </a:lnTo>
                <a:lnTo>
                  <a:pt x="1378" y="396"/>
                </a:lnTo>
                <a:lnTo>
                  <a:pt x="1371" y="396"/>
                </a:lnTo>
                <a:lnTo>
                  <a:pt x="1371" y="396"/>
                </a:lnTo>
                <a:lnTo>
                  <a:pt x="1364" y="393"/>
                </a:lnTo>
                <a:lnTo>
                  <a:pt x="1352" y="386"/>
                </a:lnTo>
                <a:lnTo>
                  <a:pt x="1324" y="368"/>
                </a:lnTo>
                <a:lnTo>
                  <a:pt x="1288" y="344"/>
                </a:lnTo>
                <a:lnTo>
                  <a:pt x="1288" y="344"/>
                </a:lnTo>
                <a:lnTo>
                  <a:pt x="1266" y="347"/>
                </a:lnTo>
                <a:lnTo>
                  <a:pt x="1206" y="354"/>
                </a:lnTo>
                <a:lnTo>
                  <a:pt x="1206" y="354"/>
                </a:lnTo>
                <a:lnTo>
                  <a:pt x="1144" y="362"/>
                </a:lnTo>
                <a:lnTo>
                  <a:pt x="1122" y="365"/>
                </a:lnTo>
                <a:lnTo>
                  <a:pt x="1122" y="365"/>
                </a:lnTo>
                <a:lnTo>
                  <a:pt x="1123" y="366"/>
                </a:lnTo>
                <a:lnTo>
                  <a:pt x="1124" y="371"/>
                </a:lnTo>
                <a:lnTo>
                  <a:pt x="1124" y="375"/>
                </a:lnTo>
                <a:lnTo>
                  <a:pt x="1123" y="377"/>
                </a:lnTo>
                <a:lnTo>
                  <a:pt x="1119" y="381"/>
                </a:lnTo>
                <a:lnTo>
                  <a:pt x="1114" y="385"/>
                </a:lnTo>
                <a:lnTo>
                  <a:pt x="1114" y="385"/>
                </a:lnTo>
                <a:lnTo>
                  <a:pt x="1109" y="386"/>
                </a:lnTo>
                <a:lnTo>
                  <a:pt x="1104" y="386"/>
                </a:lnTo>
                <a:lnTo>
                  <a:pt x="1087" y="384"/>
                </a:lnTo>
                <a:lnTo>
                  <a:pt x="1067" y="379"/>
                </a:lnTo>
                <a:lnTo>
                  <a:pt x="1047" y="372"/>
                </a:lnTo>
                <a:lnTo>
                  <a:pt x="1010" y="358"/>
                </a:lnTo>
                <a:lnTo>
                  <a:pt x="994" y="352"/>
                </a:lnTo>
                <a:lnTo>
                  <a:pt x="994" y="352"/>
                </a:lnTo>
                <a:lnTo>
                  <a:pt x="995" y="357"/>
                </a:lnTo>
                <a:lnTo>
                  <a:pt x="995" y="370"/>
                </a:lnTo>
                <a:lnTo>
                  <a:pt x="995" y="377"/>
                </a:lnTo>
                <a:lnTo>
                  <a:pt x="994" y="384"/>
                </a:lnTo>
                <a:lnTo>
                  <a:pt x="990" y="391"/>
                </a:lnTo>
                <a:lnTo>
                  <a:pt x="983" y="396"/>
                </a:lnTo>
                <a:lnTo>
                  <a:pt x="983" y="396"/>
                </a:lnTo>
                <a:lnTo>
                  <a:pt x="977" y="400"/>
                </a:lnTo>
                <a:lnTo>
                  <a:pt x="971" y="401"/>
                </a:lnTo>
                <a:lnTo>
                  <a:pt x="966" y="403"/>
                </a:lnTo>
                <a:lnTo>
                  <a:pt x="959" y="403"/>
                </a:lnTo>
                <a:lnTo>
                  <a:pt x="954" y="401"/>
                </a:lnTo>
                <a:lnTo>
                  <a:pt x="948" y="399"/>
                </a:lnTo>
                <a:lnTo>
                  <a:pt x="935" y="393"/>
                </a:lnTo>
                <a:lnTo>
                  <a:pt x="935" y="393"/>
                </a:lnTo>
                <a:lnTo>
                  <a:pt x="928" y="387"/>
                </a:lnTo>
                <a:lnTo>
                  <a:pt x="920" y="380"/>
                </a:lnTo>
                <a:lnTo>
                  <a:pt x="912" y="370"/>
                </a:lnTo>
                <a:lnTo>
                  <a:pt x="906" y="360"/>
                </a:lnTo>
                <a:lnTo>
                  <a:pt x="895" y="342"/>
                </a:lnTo>
                <a:lnTo>
                  <a:pt x="892" y="337"/>
                </a:lnTo>
                <a:lnTo>
                  <a:pt x="891" y="335"/>
                </a:lnTo>
                <a:lnTo>
                  <a:pt x="891" y="335"/>
                </a:lnTo>
                <a:lnTo>
                  <a:pt x="885" y="335"/>
                </a:lnTo>
                <a:lnTo>
                  <a:pt x="869" y="334"/>
                </a:lnTo>
                <a:lnTo>
                  <a:pt x="819" y="325"/>
                </a:lnTo>
                <a:lnTo>
                  <a:pt x="705" y="306"/>
                </a:lnTo>
                <a:lnTo>
                  <a:pt x="705" y="306"/>
                </a:lnTo>
                <a:lnTo>
                  <a:pt x="681" y="300"/>
                </a:lnTo>
                <a:lnTo>
                  <a:pt x="653" y="294"/>
                </a:lnTo>
                <a:lnTo>
                  <a:pt x="625" y="285"/>
                </a:lnTo>
                <a:lnTo>
                  <a:pt x="598" y="275"/>
                </a:lnTo>
                <a:lnTo>
                  <a:pt x="554" y="259"/>
                </a:lnTo>
                <a:lnTo>
                  <a:pt x="535" y="252"/>
                </a:lnTo>
                <a:lnTo>
                  <a:pt x="535" y="252"/>
                </a:lnTo>
                <a:lnTo>
                  <a:pt x="539" y="256"/>
                </a:lnTo>
                <a:lnTo>
                  <a:pt x="548" y="266"/>
                </a:lnTo>
                <a:lnTo>
                  <a:pt x="553" y="273"/>
                </a:lnTo>
                <a:lnTo>
                  <a:pt x="556" y="281"/>
                </a:lnTo>
                <a:lnTo>
                  <a:pt x="558" y="289"/>
                </a:lnTo>
                <a:lnTo>
                  <a:pt x="559" y="296"/>
                </a:lnTo>
                <a:lnTo>
                  <a:pt x="559" y="296"/>
                </a:lnTo>
                <a:lnTo>
                  <a:pt x="556" y="313"/>
                </a:lnTo>
                <a:lnTo>
                  <a:pt x="554" y="322"/>
                </a:lnTo>
                <a:lnTo>
                  <a:pt x="551" y="330"/>
                </a:lnTo>
                <a:lnTo>
                  <a:pt x="548" y="338"/>
                </a:lnTo>
                <a:lnTo>
                  <a:pt x="542" y="344"/>
                </a:lnTo>
                <a:lnTo>
                  <a:pt x="536" y="348"/>
                </a:lnTo>
                <a:lnTo>
                  <a:pt x="528" y="351"/>
                </a:lnTo>
                <a:lnTo>
                  <a:pt x="528" y="351"/>
                </a:lnTo>
                <a:lnTo>
                  <a:pt x="513" y="351"/>
                </a:lnTo>
                <a:lnTo>
                  <a:pt x="507" y="349"/>
                </a:lnTo>
                <a:lnTo>
                  <a:pt x="501" y="348"/>
                </a:lnTo>
                <a:lnTo>
                  <a:pt x="496" y="346"/>
                </a:lnTo>
                <a:lnTo>
                  <a:pt x="490" y="343"/>
                </a:lnTo>
                <a:lnTo>
                  <a:pt x="485" y="339"/>
                </a:lnTo>
                <a:lnTo>
                  <a:pt x="482" y="334"/>
                </a:lnTo>
                <a:lnTo>
                  <a:pt x="482" y="334"/>
                </a:lnTo>
                <a:lnTo>
                  <a:pt x="478" y="327"/>
                </a:lnTo>
                <a:lnTo>
                  <a:pt x="474" y="318"/>
                </a:lnTo>
                <a:lnTo>
                  <a:pt x="469" y="294"/>
                </a:lnTo>
                <a:lnTo>
                  <a:pt x="464" y="270"/>
                </a:lnTo>
                <a:lnTo>
                  <a:pt x="463" y="253"/>
                </a:lnTo>
                <a:lnTo>
                  <a:pt x="463" y="253"/>
                </a:lnTo>
                <a:lnTo>
                  <a:pt x="461" y="218"/>
                </a:lnTo>
                <a:lnTo>
                  <a:pt x="461" y="21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pptxc29_アリゲーターガーのシルエット</dc:title>
  <dc:subject>pptxc29_アリゲーターガーのシルエット</dc:subject>
  <dc:creator>でじけろお</dc:creator>
  <cp:revision>1</cp:revision>
  <dcterms:created xsi:type="dcterms:W3CDTF">2018-05-20T00:31:01Z</dcterms:created>
  <dcterms:modified xsi:type="dcterms:W3CDTF">2019-11-11T01:48:54Z</dcterms:modified>
  <cp:version>1</cp:version>
</cp:coreProperties>
</file>